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91"/>
  </p:notesMasterIdLst>
  <p:sldIdLst>
    <p:sldId id="458" r:id="rId2"/>
    <p:sldId id="321" r:id="rId3"/>
    <p:sldId id="257" r:id="rId4"/>
    <p:sldId id="258" r:id="rId5"/>
    <p:sldId id="347" r:id="rId6"/>
    <p:sldId id="331" r:id="rId7"/>
    <p:sldId id="262" r:id="rId8"/>
    <p:sldId id="438" r:id="rId9"/>
    <p:sldId id="439" r:id="rId10"/>
    <p:sldId id="440" r:id="rId11"/>
    <p:sldId id="443" r:id="rId12"/>
    <p:sldId id="444" r:id="rId13"/>
    <p:sldId id="446" r:id="rId14"/>
    <p:sldId id="445" r:id="rId15"/>
    <p:sldId id="332" r:id="rId16"/>
    <p:sldId id="333" r:id="rId17"/>
    <p:sldId id="455" r:id="rId18"/>
    <p:sldId id="325" r:id="rId19"/>
    <p:sldId id="326" r:id="rId20"/>
    <p:sldId id="456" r:id="rId21"/>
    <p:sldId id="343" r:id="rId22"/>
    <p:sldId id="344" r:id="rId23"/>
    <p:sldId id="345" r:id="rId24"/>
    <p:sldId id="346" r:id="rId25"/>
    <p:sldId id="330" r:id="rId26"/>
    <p:sldId id="334" r:id="rId27"/>
    <p:sldId id="339" r:id="rId28"/>
    <p:sldId id="335" r:id="rId29"/>
    <p:sldId id="342" r:id="rId30"/>
    <p:sldId id="340" r:id="rId31"/>
    <p:sldId id="336" r:id="rId32"/>
    <p:sldId id="341" r:id="rId33"/>
    <p:sldId id="448" r:id="rId34"/>
    <p:sldId id="413" r:id="rId35"/>
    <p:sldId id="414" r:id="rId36"/>
    <p:sldId id="329" r:id="rId37"/>
    <p:sldId id="449" r:id="rId38"/>
    <p:sldId id="348" r:id="rId39"/>
    <p:sldId id="264" r:id="rId40"/>
    <p:sldId id="265" r:id="rId41"/>
    <p:sldId id="266" r:id="rId42"/>
    <p:sldId id="267" r:id="rId43"/>
    <p:sldId id="268" r:id="rId44"/>
    <p:sldId id="270" r:id="rId45"/>
    <p:sldId id="269" r:id="rId46"/>
    <p:sldId id="355" r:id="rId47"/>
    <p:sldId id="272" r:id="rId48"/>
    <p:sldId id="450" r:id="rId49"/>
    <p:sldId id="284" r:id="rId50"/>
    <p:sldId id="285" r:id="rId51"/>
    <p:sldId id="286" r:id="rId52"/>
    <p:sldId id="287" r:id="rId53"/>
    <p:sldId id="459" r:id="rId54"/>
    <p:sldId id="288" r:id="rId55"/>
    <p:sldId id="356" r:id="rId56"/>
    <p:sldId id="357" r:id="rId57"/>
    <p:sldId id="358" r:id="rId58"/>
    <p:sldId id="290" r:id="rId59"/>
    <p:sldId id="360" r:id="rId60"/>
    <p:sldId id="291" r:id="rId61"/>
    <p:sldId id="359" r:id="rId62"/>
    <p:sldId id="292" r:id="rId63"/>
    <p:sldId id="361" r:id="rId64"/>
    <p:sldId id="293" r:id="rId65"/>
    <p:sldId id="294" r:id="rId66"/>
    <p:sldId id="362" r:id="rId67"/>
    <p:sldId id="363" r:id="rId68"/>
    <p:sldId id="296" r:id="rId69"/>
    <p:sldId id="364" r:id="rId70"/>
    <p:sldId id="451" r:id="rId71"/>
    <p:sldId id="460" r:id="rId72"/>
    <p:sldId id="365" r:id="rId73"/>
    <p:sldId id="366" r:id="rId74"/>
    <p:sldId id="452" r:id="rId75"/>
    <p:sldId id="461" r:id="rId76"/>
    <p:sldId id="310" r:id="rId77"/>
    <p:sldId id="311" r:id="rId78"/>
    <p:sldId id="462" r:id="rId79"/>
    <p:sldId id="313" r:id="rId80"/>
    <p:sldId id="314" r:id="rId81"/>
    <p:sldId id="463" r:id="rId82"/>
    <p:sldId id="316" r:id="rId83"/>
    <p:sldId id="317" r:id="rId84"/>
    <p:sldId id="465" r:id="rId85"/>
    <p:sldId id="319" r:id="rId86"/>
    <p:sldId id="466" r:id="rId87"/>
    <p:sldId id="467" r:id="rId88"/>
    <p:sldId id="320" r:id="rId89"/>
    <p:sldId id="45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dustrial Policy" id="{E2379B8C-B158-416A-AF5A-2A5E35EB99CB}">
          <p14:sldIdLst>
            <p14:sldId id="458"/>
            <p14:sldId id="321"/>
            <p14:sldId id="257"/>
            <p14:sldId id="258"/>
            <p14:sldId id="347"/>
            <p14:sldId id="331"/>
            <p14:sldId id="262"/>
            <p14:sldId id="438"/>
            <p14:sldId id="439"/>
            <p14:sldId id="440"/>
            <p14:sldId id="443"/>
            <p14:sldId id="444"/>
          </p14:sldIdLst>
        </p14:section>
        <p14:section name="MSME Types &amp; Schemes" id="{C82FD4B8-2CC8-4D53-A253-DE63A9CE2C1C}">
          <p14:sldIdLst>
            <p14:sldId id="446"/>
            <p14:sldId id="445"/>
            <p14:sldId id="332"/>
            <p14:sldId id="333"/>
            <p14:sldId id="455"/>
            <p14:sldId id="325"/>
            <p14:sldId id="326"/>
            <p14:sldId id="456"/>
            <p14:sldId id="343"/>
            <p14:sldId id="344"/>
            <p14:sldId id="345"/>
            <p14:sldId id="346"/>
            <p14:sldId id="330"/>
            <p14:sldId id="334"/>
            <p14:sldId id="339"/>
            <p14:sldId id="335"/>
            <p14:sldId id="342"/>
            <p14:sldId id="340"/>
            <p14:sldId id="336"/>
            <p14:sldId id="341"/>
            <p14:sldId id="448"/>
            <p14:sldId id="413"/>
            <p14:sldId id="414"/>
            <p14:sldId id="329"/>
            <p14:sldId id="449"/>
          </p14:sldIdLst>
        </p14:section>
        <p14:section name="Factory Labour Reforms" id="{81EF9AF0-3ED8-47BB-A5F5-AD1E146E4BB4}">
          <p14:sldIdLst>
            <p14:sldId id="348"/>
            <p14:sldId id="264"/>
            <p14:sldId id="265"/>
            <p14:sldId id="266"/>
            <p14:sldId id="267"/>
            <p14:sldId id="268"/>
            <p14:sldId id="270"/>
            <p14:sldId id="269"/>
            <p14:sldId id="355"/>
            <p14:sldId id="272"/>
          </p14:sldIdLst>
        </p14:section>
        <p14:section name="Types of Companies" id="{C722DECD-B17D-4994-B48E-355BCCE3D25D}">
          <p14:sldIdLst>
            <p14:sldId id="450"/>
            <p14:sldId id="284"/>
            <p14:sldId id="285"/>
            <p14:sldId id="286"/>
            <p14:sldId id="287"/>
            <p14:sldId id="459"/>
            <p14:sldId id="288"/>
            <p14:sldId id="356"/>
            <p14:sldId id="357"/>
            <p14:sldId id="358"/>
            <p14:sldId id="290"/>
            <p14:sldId id="360"/>
            <p14:sldId id="291"/>
            <p14:sldId id="359"/>
            <p14:sldId id="292"/>
          </p14:sldIdLst>
        </p14:section>
        <p14:section name="Companies Act provision" id="{06E7818A-E5D7-4F1B-BEA6-D6EEF82589BD}">
          <p14:sldIdLst>
            <p14:sldId id="361"/>
            <p14:sldId id="293"/>
            <p14:sldId id="294"/>
            <p14:sldId id="362"/>
            <p14:sldId id="363"/>
            <p14:sldId id="296"/>
            <p14:sldId id="364"/>
            <p14:sldId id="451"/>
            <p14:sldId id="460"/>
            <p14:sldId id="365"/>
            <p14:sldId id="366"/>
            <p14:sldId id="452"/>
            <p14:sldId id="461"/>
            <p14:sldId id="310"/>
            <p14:sldId id="311"/>
            <p14:sldId id="462"/>
            <p14:sldId id="313"/>
            <p14:sldId id="314"/>
            <p14:sldId id="463"/>
            <p14:sldId id="316"/>
            <p14:sldId id="317"/>
            <p14:sldId id="465"/>
            <p14:sldId id="319"/>
            <p14:sldId id="466"/>
            <p14:sldId id="467"/>
            <p14:sldId id="320"/>
            <p14:sldId id="4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913" autoAdjust="0"/>
  </p:normalViewPr>
  <p:slideViewPr>
    <p:cSldViewPr snapToGrid="0">
      <p:cViewPr varScale="1">
        <p:scale>
          <a:sx n="69" d="100"/>
          <a:sy n="69" d="100"/>
        </p:scale>
        <p:origin x="1205" y="77"/>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diagrams/_rels/data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46.png"/><Relationship Id="rId5" Type="http://schemas.openxmlformats.org/officeDocument/2006/relationships/image" Target="../media/image25.png"/><Relationship Id="rId4" Type="http://schemas.openxmlformats.org/officeDocument/2006/relationships/image" Target="../media/image24.png"/></Relationships>
</file>

<file path=ppt/diagrams/_rels/data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diagrams/_rels/data1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image" Target="../media/image65.png"/></Relationships>
</file>

<file path=ppt/diagrams/_rels/data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image" Target="../media/image45.jpg"/><Relationship Id="rId4" Type="http://schemas.openxmlformats.org/officeDocument/2006/relationships/image" Target="../media/image72.png"/></Relationships>
</file>

<file path=ppt/diagrams/_rels/data15.xml.rels><?xml version="1.0" encoding="UTF-8" standalone="yes"?>
<Relationships xmlns="http://schemas.openxmlformats.org/package/2006/relationships"><Relationship Id="rId3" Type="http://schemas.openxmlformats.org/officeDocument/2006/relationships/image" Target="../media/image66.jpeg"/><Relationship Id="rId2" Type="http://schemas.microsoft.com/office/2007/relationships/hdphoto" Target="../media/hdphoto4.wdp"/><Relationship Id="rId1" Type="http://schemas.openxmlformats.org/officeDocument/2006/relationships/image" Target="../media/image73.pn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ata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jpeg"/><Relationship Id="rId5" Type="http://schemas.openxmlformats.org/officeDocument/2006/relationships/image" Target="../media/image80.gif"/><Relationship Id="rId4" Type="http://schemas.openxmlformats.org/officeDocument/2006/relationships/image" Target="../media/image79.jpeg"/></Relationships>
</file>

<file path=ppt/diagrams/_rels/data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jpeg"/><Relationship Id="rId5" Type="http://schemas.openxmlformats.org/officeDocument/2006/relationships/image" Target="../media/image80.gif"/><Relationship Id="rId4" Type="http://schemas.openxmlformats.org/officeDocument/2006/relationships/image" Target="../media/image79.jpeg"/></Relationships>
</file>

<file path=ppt/diagrams/_rels/data2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hyperlink" Target="http://mrunal.org/2014/08/economy-companies-act-2013-types-companies-private-ltd-independent-directors-sfio-sebi-corporate-governance.html" TargetMode="External"/><Relationship Id="rId5" Type="http://schemas.openxmlformats.org/officeDocument/2006/relationships/image" Target="../media/image85.jpeg"/><Relationship Id="rId4" Type="http://schemas.openxmlformats.org/officeDocument/2006/relationships/image" Target="../media/image84.jpeg"/></Relationships>
</file>

<file path=ppt/diagrams/_rels/data2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hyperlink" Target="http://mrunal.org/2014/08/economy-companies-act-2013-types-companies-private-ltd-independent-directors-sfio-sebi-corporate-governance.html" TargetMode="External"/><Relationship Id="rId5" Type="http://schemas.openxmlformats.org/officeDocument/2006/relationships/image" Target="../media/image85.jpeg"/><Relationship Id="rId4" Type="http://schemas.openxmlformats.org/officeDocument/2006/relationships/image" Target="../media/image84.jpeg"/></Relationships>
</file>

<file path=ppt/diagrams/_rels/data2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hyperlink" Target="http://mrunal.org/2014/08/economy-companies-act-2013-types-companies-private-ltd-independent-directors-sfio-sebi-corporate-governance.html" TargetMode="External"/><Relationship Id="rId5" Type="http://schemas.openxmlformats.org/officeDocument/2006/relationships/image" Target="../media/image85.jpeg"/><Relationship Id="rId4" Type="http://schemas.openxmlformats.org/officeDocument/2006/relationships/image" Target="../media/image84.jpe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diagrams/_rels/data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5.png"/><Relationship Id="rId1" Type="http://schemas.openxmlformats.org/officeDocument/2006/relationships/image" Target="../media/image85.jpeg"/><Relationship Id="rId4" Type="http://schemas.openxmlformats.org/officeDocument/2006/relationships/image" Target="../media/image72.png"/></Relationships>
</file>

<file path=ppt/diagrams/_rels/data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5.png"/><Relationship Id="rId1" Type="http://schemas.openxmlformats.org/officeDocument/2006/relationships/image" Target="../media/image85.jpeg"/><Relationship Id="rId4" Type="http://schemas.openxmlformats.org/officeDocument/2006/relationships/image" Target="../media/image72.png"/></Relationships>
</file>

<file path=ppt/diagrams/_rels/data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5.png"/><Relationship Id="rId1" Type="http://schemas.openxmlformats.org/officeDocument/2006/relationships/image" Target="../media/image85.jpeg"/><Relationship Id="rId4" Type="http://schemas.openxmlformats.org/officeDocument/2006/relationships/image" Target="../media/image72.pn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07/relationships/hdphoto" Target="../media/hdphoto1.wdp"/><Relationship Id="rId1" Type="http://schemas.openxmlformats.org/officeDocument/2006/relationships/image" Target="../media/image27.png"/><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jpe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ata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40.png"/><Relationship Id="rId7" Type="http://schemas.openxmlformats.org/officeDocument/2006/relationships/image" Target="../media/image30.jpeg"/><Relationship Id="rId2" Type="http://schemas.microsoft.com/office/2007/relationships/hdphoto" Target="../media/hdphoto1.wdp"/><Relationship Id="rId1" Type="http://schemas.openxmlformats.org/officeDocument/2006/relationships/image" Target="../media/image39.png"/><Relationship Id="rId6" Type="http://schemas.microsoft.com/office/2007/relationships/hdphoto" Target="../media/hdphoto3.wdp"/><Relationship Id="rId5" Type="http://schemas.openxmlformats.org/officeDocument/2006/relationships/image" Target="../media/image41.png"/><Relationship Id="rId4" Type="http://schemas.microsoft.com/office/2007/relationships/hdphoto" Target="../media/hdphoto2.wdp"/></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46.png"/><Relationship Id="rId5" Type="http://schemas.openxmlformats.org/officeDocument/2006/relationships/image" Target="../media/image25.png"/><Relationship Id="rId4" Type="http://schemas.openxmlformats.org/officeDocument/2006/relationships/image" Target="../media/image24.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image" Target="../media/image65.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image" Target="../media/image45.jpg"/><Relationship Id="rId4" Type="http://schemas.openxmlformats.org/officeDocument/2006/relationships/image" Target="../media/image72.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66.jpeg"/><Relationship Id="rId2" Type="http://schemas.microsoft.com/office/2007/relationships/hdphoto" Target="../media/hdphoto4.wdp"/><Relationship Id="rId1" Type="http://schemas.openxmlformats.org/officeDocument/2006/relationships/image" Target="../media/image7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jpeg"/><Relationship Id="rId5" Type="http://schemas.openxmlformats.org/officeDocument/2006/relationships/image" Target="../media/image80.gif"/><Relationship Id="rId4" Type="http://schemas.openxmlformats.org/officeDocument/2006/relationships/image" Target="../media/image79.jpeg"/></Relationships>
</file>

<file path=ppt/diagrams/_rels/drawing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jpeg"/><Relationship Id="rId5" Type="http://schemas.openxmlformats.org/officeDocument/2006/relationships/image" Target="../media/image80.gif"/><Relationship Id="rId4" Type="http://schemas.openxmlformats.org/officeDocument/2006/relationships/image" Target="../media/image79.jpeg"/></Relationships>
</file>

<file path=ppt/diagrams/_rels/drawing23.xml.rels><?xml version="1.0" encoding="UTF-8" standalone="yes"?>
<Relationships xmlns="http://schemas.openxmlformats.org/package/2006/relationships"><Relationship Id="rId3" Type="http://schemas.openxmlformats.org/officeDocument/2006/relationships/hyperlink" Target="http://mrunal.org/2014/08/economy-companies-act-2013-types-companies-private-ltd-independent-directors-sfio-sebi-corporate-governance.html" TargetMode="External"/><Relationship Id="rId2" Type="http://schemas.openxmlformats.org/officeDocument/2006/relationships/image" Target="../media/image83.jpeg"/><Relationship Id="rId1" Type="http://schemas.openxmlformats.org/officeDocument/2006/relationships/image" Target="../media/image82.jpeg"/><Relationship Id="rId5" Type="http://schemas.openxmlformats.org/officeDocument/2006/relationships/image" Target="../media/image85.jpeg"/><Relationship Id="rId4" Type="http://schemas.openxmlformats.org/officeDocument/2006/relationships/image" Target="../media/image84.jpeg"/></Relationships>
</file>

<file path=ppt/diagrams/_rels/drawing28.xml.rels><?xml version="1.0" encoding="UTF-8" standalone="yes"?>
<Relationships xmlns="http://schemas.openxmlformats.org/package/2006/relationships"><Relationship Id="rId3" Type="http://schemas.openxmlformats.org/officeDocument/2006/relationships/hyperlink" Target="http://mrunal.org/2014/08/economy-companies-act-2013-types-companies-private-ltd-independent-directors-sfio-sebi-corporate-governance.html" TargetMode="External"/><Relationship Id="rId2" Type="http://schemas.openxmlformats.org/officeDocument/2006/relationships/image" Target="../media/image83.jpeg"/><Relationship Id="rId1" Type="http://schemas.openxmlformats.org/officeDocument/2006/relationships/image" Target="../media/image82.jpeg"/><Relationship Id="rId5" Type="http://schemas.openxmlformats.org/officeDocument/2006/relationships/image" Target="../media/image85.jpeg"/><Relationship Id="rId4" Type="http://schemas.openxmlformats.org/officeDocument/2006/relationships/image" Target="../media/image84.jpeg"/></Relationships>
</file>

<file path=ppt/diagrams/_rels/drawing29.xml.rels><?xml version="1.0" encoding="UTF-8" standalone="yes"?>
<Relationships xmlns="http://schemas.openxmlformats.org/package/2006/relationships"><Relationship Id="rId3" Type="http://schemas.openxmlformats.org/officeDocument/2006/relationships/hyperlink" Target="http://mrunal.org/2014/08/economy-companies-act-2013-types-companies-private-ltd-independent-directors-sfio-sebi-corporate-governance.html" TargetMode="External"/><Relationship Id="rId2" Type="http://schemas.openxmlformats.org/officeDocument/2006/relationships/image" Target="../media/image83.jpeg"/><Relationship Id="rId1" Type="http://schemas.openxmlformats.org/officeDocument/2006/relationships/image" Target="../media/image82.jpeg"/><Relationship Id="rId5" Type="http://schemas.openxmlformats.org/officeDocument/2006/relationships/image" Target="../media/image85.jpeg"/><Relationship Id="rId4" Type="http://schemas.openxmlformats.org/officeDocument/2006/relationships/image" Target="../media/image84.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5.png"/><Relationship Id="rId1" Type="http://schemas.openxmlformats.org/officeDocument/2006/relationships/image" Target="../media/image85.jpeg"/><Relationship Id="rId4" Type="http://schemas.openxmlformats.org/officeDocument/2006/relationships/image" Target="../media/image72.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5.png"/><Relationship Id="rId1" Type="http://schemas.openxmlformats.org/officeDocument/2006/relationships/image" Target="../media/image85.jpeg"/><Relationship Id="rId4" Type="http://schemas.openxmlformats.org/officeDocument/2006/relationships/image" Target="../media/image72.png"/></Relationships>
</file>

<file path=ppt/diagrams/_rels/drawing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5.png"/><Relationship Id="rId1" Type="http://schemas.openxmlformats.org/officeDocument/2006/relationships/image" Target="../media/image85.jpeg"/><Relationship Id="rId4" Type="http://schemas.openxmlformats.org/officeDocument/2006/relationships/image" Target="../media/image7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07/relationships/hdphoto" Target="../media/hdphoto1.wdp"/><Relationship Id="rId1" Type="http://schemas.openxmlformats.org/officeDocument/2006/relationships/image" Target="../media/image27.png"/><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40.png"/><Relationship Id="rId7" Type="http://schemas.openxmlformats.org/officeDocument/2006/relationships/image" Target="../media/image30.jpeg"/><Relationship Id="rId2" Type="http://schemas.microsoft.com/office/2007/relationships/hdphoto" Target="../media/hdphoto1.wdp"/><Relationship Id="rId1" Type="http://schemas.openxmlformats.org/officeDocument/2006/relationships/image" Target="../media/image39.png"/><Relationship Id="rId6" Type="http://schemas.microsoft.com/office/2007/relationships/hdphoto" Target="../media/hdphoto3.wdp"/><Relationship Id="rId5" Type="http://schemas.openxmlformats.org/officeDocument/2006/relationships/image" Target="../media/image41.pn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144A9-5D07-4AEF-A80F-04A8C1CB7A4C}" type="doc">
      <dgm:prSet loTypeId="urn:microsoft.com/office/officeart/2008/layout/BendingPictureCaptionList" loCatId="picture" qsTypeId="urn:microsoft.com/office/officeart/2005/8/quickstyle/simple1" qsCatId="simple" csTypeId="urn:microsoft.com/office/officeart/2005/8/colors/colorful1" csCatId="colorful" phldr="1"/>
      <dgm:spPr/>
      <dgm:t>
        <a:bodyPr/>
        <a:lstStyle/>
        <a:p>
          <a:endParaRPr lang="en-US"/>
        </a:p>
      </dgm:t>
    </dgm:pt>
    <dgm:pt modelId="{BCC991F7-389F-47CF-8301-59575F9EF676}">
      <dgm:prSet phldrT="[Text]"/>
      <dgm:spPr/>
      <dgm:t>
        <a:bodyPr/>
        <a:lstStyle/>
        <a:p>
          <a:r>
            <a:rPr lang="en-US" dirty="0" smtClean="0">
              <a:latin typeface="Franklin Gothic Demi Cond" panose="020B0706030402020204" pitchFamily="34" charset="0"/>
            </a:rPr>
            <a:t>Industrial Policy</a:t>
          </a:r>
          <a:endParaRPr lang="en-US" dirty="0">
            <a:latin typeface="Franklin Gothic Demi Cond" panose="020B0706030402020204" pitchFamily="34" charset="0"/>
          </a:endParaRPr>
        </a:p>
      </dgm:t>
    </dgm:pt>
    <dgm:pt modelId="{C510637F-998A-41F0-ABD0-749E9E70729F}" type="parTrans" cxnId="{FF92A332-E8E3-4EF3-80F1-EB52E48FE424}">
      <dgm:prSet/>
      <dgm:spPr/>
      <dgm:t>
        <a:bodyPr/>
        <a:lstStyle/>
        <a:p>
          <a:endParaRPr lang="en-US"/>
        </a:p>
      </dgm:t>
    </dgm:pt>
    <dgm:pt modelId="{148AC1B7-FCA8-43B1-8A40-0AB1858010E2}" type="sibTrans" cxnId="{FF92A332-E8E3-4EF3-80F1-EB52E48FE424}">
      <dgm:prSet/>
      <dgm:spPr/>
      <dgm:t>
        <a:bodyPr/>
        <a:lstStyle/>
        <a:p>
          <a:endParaRPr lang="en-US"/>
        </a:p>
      </dgm:t>
    </dgm:pt>
    <dgm:pt modelId="{BFA33FF5-11B0-4984-9184-D982C6584DFD}">
      <dgm:prSet phldrT="[Text]"/>
      <dgm:spPr/>
      <dgm:t>
        <a:bodyPr/>
        <a:lstStyle/>
        <a:p>
          <a:r>
            <a:rPr lang="en-US" dirty="0" smtClean="0">
              <a:latin typeface="Franklin Gothic Demi Cond" panose="020B0706030402020204" pitchFamily="34" charset="0"/>
            </a:rPr>
            <a:t>MSME</a:t>
          </a:r>
          <a:endParaRPr lang="en-US" dirty="0">
            <a:latin typeface="Franklin Gothic Demi Cond" panose="020B0706030402020204" pitchFamily="34" charset="0"/>
          </a:endParaRPr>
        </a:p>
      </dgm:t>
    </dgm:pt>
    <dgm:pt modelId="{02DF2881-E3CB-4F48-B014-0BCB663C0B04}" type="parTrans" cxnId="{D72675CC-F701-4796-9F97-D82E70A5AE48}">
      <dgm:prSet/>
      <dgm:spPr/>
      <dgm:t>
        <a:bodyPr/>
        <a:lstStyle/>
        <a:p>
          <a:endParaRPr lang="en-US"/>
        </a:p>
      </dgm:t>
    </dgm:pt>
    <dgm:pt modelId="{69915A75-C3E3-4596-B2CE-6DEFFE47628C}" type="sibTrans" cxnId="{D72675CC-F701-4796-9F97-D82E70A5AE48}">
      <dgm:prSet/>
      <dgm:spPr/>
      <dgm:t>
        <a:bodyPr/>
        <a:lstStyle/>
        <a:p>
          <a:endParaRPr lang="en-US"/>
        </a:p>
      </dgm:t>
    </dgm:pt>
    <dgm:pt modelId="{0E5509EB-23B5-4337-8B6F-09F7AB8D0D19}">
      <dgm:prSet phldrT="[Text]"/>
      <dgm:spPr/>
      <dgm:t>
        <a:bodyPr/>
        <a:lstStyle/>
        <a:p>
          <a:r>
            <a:rPr lang="en-US" dirty="0" smtClean="0">
              <a:latin typeface="Franklin Gothic Demi Cond" panose="020B0706030402020204" pitchFamily="34" charset="0"/>
            </a:rPr>
            <a:t>Corporates</a:t>
          </a:r>
          <a:endParaRPr lang="en-US" dirty="0">
            <a:latin typeface="Franklin Gothic Demi Cond" panose="020B0706030402020204" pitchFamily="34" charset="0"/>
          </a:endParaRPr>
        </a:p>
      </dgm:t>
    </dgm:pt>
    <dgm:pt modelId="{9312C2C9-E858-42A9-8704-1482AF8CACBD}" type="parTrans" cxnId="{7463DA7A-E652-46C4-B66F-5AF671CE30C9}">
      <dgm:prSet/>
      <dgm:spPr/>
      <dgm:t>
        <a:bodyPr/>
        <a:lstStyle/>
        <a:p>
          <a:endParaRPr lang="en-US"/>
        </a:p>
      </dgm:t>
    </dgm:pt>
    <dgm:pt modelId="{62F1DF64-0BF0-4012-BD16-1C7B2D01CAD3}" type="sibTrans" cxnId="{7463DA7A-E652-46C4-B66F-5AF671CE30C9}">
      <dgm:prSet/>
      <dgm:spPr/>
      <dgm:t>
        <a:bodyPr/>
        <a:lstStyle/>
        <a:p>
          <a:endParaRPr lang="en-US"/>
        </a:p>
      </dgm:t>
    </dgm:pt>
    <dgm:pt modelId="{C2335762-EF81-41DD-9E68-0939AA8E7EC4}">
      <dgm:prSet phldrT="[Text]"/>
      <dgm:spPr/>
      <dgm:t>
        <a:bodyPr/>
        <a:lstStyle/>
        <a:p>
          <a:r>
            <a:rPr lang="en-US" dirty="0" smtClean="0">
              <a:latin typeface="Franklin Gothic Demi Cond" panose="020B0706030402020204" pitchFamily="34" charset="0"/>
            </a:rPr>
            <a:t>Make in India</a:t>
          </a:r>
          <a:endParaRPr lang="en-US" dirty="0">
            <a:latin typeface="Franklin Gothic Demi Cond" panose="020B0706030402020204" pitchFamily="34" charset="0"/>
          </a:endParaRPr>
        </a:p>
      </dgm:t>
    </dgm:pt>
    <dgm:pt modelId="{AB8E42D7-4009-4461-A01C-25E5E6CFBFD0}" type="parTrans" cxnId="{78DDF3D0-2150-4476-8676-561E7F3775D9}">
      <dgm:prSet/>
      <dgm:spPr/>
      <dgm:t>
        <a:bodyPr/>
        <a:lstStyle/>
        <a:p>
          <a:endParaRPr lang="en-US"/>
        </a:p>
      </dgm:t>
    </dgm:pt>
    <dgm:pt modelId="{730E92D9-116C-4553-A1AD-DB666B838DC7}" type="sibTrans" cxnId="{78DDF3D0-2150-4476-8676-561E7F3775D9}">
      <dgm:prSet/>
      <dgm:spPr/>
      <dgm:t>
        <a:bodyPr/>
        <a:lstStyle/>
        <a:p>
          <a:endParaRPr lang="en-US"/>
        </a:p>
      </dgm:t>
    </dgm:pt>
    <dgm:pt modelId="{EAA1C1A9-8C46-4518-B834-2DA2A2A64DA0}">
      <dgm:prSet phldrT="[Text]"/>
      <dgm:spPr/>
      <dgm:t>
        <a:bodyPr/>
        <a:lstStyle/>
        <a:p>
          <a:r>
            <a:rPr lang="en-US" dirty="0" smtClean="0">
              <a:latin typeface="Franklin Gothic Demi Cond" panose="020B0706030402020204" pitchFamily="34" charset="0"/>
            </a:rPr>
            <a:t>Skill India</a:t>
          </a:r>
          <a:endParaRPr lang="en-US" dirty="0">
            <a:latin typeface="Franklin Gothic Demi Cond" panose="020B0706030402020204" pitchFamily="34" charset="0"/>
          </a:endParaRPr>
        </a:p>
      </dgm:t>
    </dgm:pt>
    <dgm:pt modelId="{4960F7D2-3A24-4F9E-BEA0-C1431CFA3CC2}" type="parTrans" cxnId="{20DEA5BC-D75E-4F12-B149-A46646C7C252}">
      <dgm:prSet/>
      <dgm:spPr/>
      <dgm:t>
        <a:bodyPr/>
        <a:lstStyle/>
        <a:p>
          <a:endParaRPr lang="en-US"/>
        </a:p>
      </dgm:t>
    </dgm:pt>
    <dgm:pt modelId="{967B0C3E-B49D-449D-B486-D80A86C8E7CF}" type="sibTrans" cxnId="{20DEA5BC-D75E-4F12-B149-A46646C7C252}">
      <dgm:prSet/>
      <dgm:spPr/>
      <dgm:t>
        <a:bodyPr/>
        <a:lstStyle/>
        <a:p>
          <a:endParaRPr lang="en-US"/>
        </a:p>
      </dgm:t>
    </dgm:pt>
    <dgm:pt modelId="{8F660C2C-6794-4B5F-AAB1-4189A2CE92E7}">
      <dgm:prSet phldrT="[Text]"/>
      <dgm:spPr/>
      <dgm:t>
        <a:bodyPr/>
        <a:lstStyle/>
        <a:p>
          <a:r>
            <a:rPr lang="en-US" dirty="0" smtClean="0">
              <a:latin typeface="Franklin Gothic Demi Cond" panose="020B0706030402020204" pitchFamily="34" charset="0"/>
            </a:rPr>
            <a:t>Survey</a:t>
          </a:r>
          <a:endParaRPr lang="en-US" dirty="0">
            <a:latin typeface="Franklin Gothic Demi Cond" panose="020B0706030402020204" pitchFamily="34" charset="0"/>
          </a:endParaRPr>
        </a:p>
      </dgm:t>
    </dgm:pt>
    <dgm:pt modelId="{55B94A39-69F4-474B-8490-6C6A93F420E7}" type="parTrans" cxnId="{EF3E2BEC-795B-483A-A8F2-4676EAC7B6D2}">
      <dgm:prSet/>
      <dgm:spPr/>
      <dgm:t>
        <a:bodyPr/>
        <a:lstStyle/>
        <a:p>
          <a:endParaRPr lang="en-US"/>
        </a:p>
      </dgm:t>
    </dgm:pt>
    <dgm:pt modelId="{E8C0AF21-D069-4F4B-BAC9-4C5D8FE28D63}" type="sibTrans" cxnId="{EF3E2BEC-795B-483A-A8F2-4676EAC7B6D2}">
      <dgm:prSet/>
      <dgm:spPr/>
      <dgm:t>
        <a:bodyPr/>
        <a:lstStyle/>
        <a:p>
          <a:endParaRPr lang="en-US"/>
        </a:p>
      </dgm:t>
    </dgm:pt>
    <dgm:pt modelId="{E1330C05-9A76-4471-A1C4-E515562C59F5}" type="pres">
      <dgm:prSet presAssocID="{565144A9-5D07-4AEF-A80F-04A8C1CB7A4C}" presName="Name0" presStyleCnt="0">
        <dgm:presLayoutVars>
          <dgm:dir/>
          <dgm:resizeHandles val="exact"/>
        </dgm:presLayoutVars>
      </dgm:prSet>
      <dgm:spPr/>
      <dgm:t>
        <a:bodyPr/>
        <a:lstStyle/>
        <a:p>
          <a:endParaRPr lang="en-US"/>
        </a:p>
      </dgm:t>
    </dgm:pt>
    <dgm:pt modelId="{3E52CADE-7447-4CEE-A28E-4C41529F3D39}" type="pres">
      <dgm:prSet presAssocID="{BCC991F7-389F-47CF-8301-59575F9EF676}" presName="composite" presStyleCnt="0"/>
      <dgm:spPr/>
      <dgm:t>
        <a:bodyPr/>
        <a:lstStyle/>
        <a:p>
          <a:endParaRPr lang="en-US"/>
        </a:p>
      </dgm:t>
    </dgm:pt>
    <dgm:pt modelId="{5C39B399-F715-495D-A717-A08F28543FAE}" type="pres">
      <dgm:prSet presAssocID="{BCC991F7-389F-47CF-8301-59575F9EF676}" presName="rect1" presStyleLbl="bgImgPlace1" presStyleIdx="0" presStyleCnt="6"/>
      <dgm:spPr>
        <a:blipFill rotWithShape="1">
          <a:blip xmlns:r="http://schemas.openxmlformats.org/officeDocument/2006/relationships" r:embed="rId1"/>
          <a:stretch>
            <a:fillRect/>
          </a:stretch>
        </a:blipFill>
      </dgm:spPr>
      <dgm:t>
        <a:bodyPr/>
        <a:lstStyle/>
        <a:p>
          <a:endParaRPr lang="en-US"/>
        </a:p>
      </dgm:t>
    </dgm:pt>
    <dgm:pt modelId="{B2F53A6A-3B02-417E-8CC1-1862C7B1AF65}" type="pres">
      <dgm:prSet presAssocID="{BCC991F7-389F-47CF-8301-59575F9EF676}" presName="wedgeRectCallout1" presStyleLbl="node1" presStyleIdx="0" presStyleCnt="6">
        <dgm:presLayoutVars>
          <dgm:bulletEnabled val="1"/>
        </dgm:presLayoutVars>
      </dgm:prSet>
      <dgm:spPr/>
      <dgm:t>
        <a:bodyPr/>
        <a:lstStyle/>
        <a:p>
          <a:endParaRPr lang="en-US"/>
        </a:p>
      </dgm:t>
    </dgm:pt>
    <dgm:pt modelId="{3FE564AF-82B5-4B6D-A5AE-24B6761AEAB4}" type="pres">
      <dgm:prSet presAssocID="{148AC1B7-FCA8-43B1-8A40-0AB1858010E2}" presName="sibTrans" presStyleCnt="0"/>
      <dgm:spPr/>
      <dgm:t>
        <a:bodyPr/>
        <a:lstStyle/>
        <a:p>
          <a:endParaRPr lang="en-US"/>
        </a:p>
      </dgm:t>
    </dgm:pt>
    <dgm:pt modelId="{EC28F164-113B-4732-90ED-23DE32B25CCA}" type="pres">
      <dgm:prSet presAssocID="{BFA33FF5-11B0-4984-9184-D982C6584DFD}" presName="composite" presStyleCnt="0"/>
      <dgm:spPr/>
      <dgm:t>
        <a:bodyPr/>
        <a:lstStyle/>
        <a:p>
          <a:endParaRPr lang="en-US"/>
        </a:p>
      </dgm:t>
    </dgm:pt>
    <dgm:pt modelId="{75501E1B-3D7F-4BD2-87BB-990E9A4C7E0A}" type="pres">
      <dgm:prSet presAssocID="{BFA33FF5-11B0-4984-9184-D982C6584DFD}" presName="rect1" presStyleLbl="bgImgPlace1" presStyleIdx="1" presStyleCnt="6"/>
      <dgm:spPr>
        <a:blipFill rotWithShape="1">
          <a:blip xmlns:r="http://schemas.openxmlformats.org/officeDocument/2006/relationships" r:embed="rId2"/>
          <a:stretch>
            <a:fillRect/>
          </a:stretch>
        </a:blipFill>
      </dgm:spPr>
      <dgm:t>
        <a:bodyPr/>
        <a:lstStyle/>
        <a:p>
          <a:endParaRPr lang="en-US"/>
        </a:p>
      </dgm:t>
    </dgm:pt>
    <dgm:pt modelId="{6597B581-8E7B-4025-86E7-0DF6D09874A9}" type="pres">
      <dgm:prSet presAssocID="{BFA33FF5-11B0-4984-9184-D982C6584DFD}" presName="wedgeRectCallout1" presStyleLbl="node1" presStyleIdx="1" presStyleCnt="6">
        <dgm:presLayoutVars>
          <dgm:bulletEnabled val="1"/>
        </dgm:presLayoutVars>
      </dgm:prSet>
      <dgm:spPr/>
      <dgm:t>
        <a:bodyPr/>
        <a:lstStyle/>
        <a:p>
          <a:endParaRPr lang="en-US"/>
        </a:p>
      </dgm:t>
    </dgm:pt>
    <dgm:pt modelId="{8C3EA6CB-13E2-43F9-B7DE-ED4836691B19}" type="pres">
      <dgm:prSet presAssocID="{69915A75-C3E3-4596-B2CE-6DEFFE47628C}" presName="sibTrans" presStyleCnt="0"/>
      <dgm:spPr/>
      <dgm:t>
        <a:bodyPr/>
        <a:lstStyle/>
        <a:p>
          <a:endParaRPr lang="en-US"/>
        </a:p>
      </dgm:t>
    </dgm:pt>
    <dgm:pt modelId="{8B462B35-C4C8-4443-BA61-98206B0CD361}" type="pres">
      <dgm:prSet presAssocID="{0E5509EB-23B5-4337-8B6F-09F7AB8D0D19}" presName="composite" presStyleCnt="0"/>
      <dgm:spPr/>
      <dgm:t>
        <a:bodyPr/>
        <a:lstStyle/>
        <a:p>
          <a:endParaRPr lang="en-US"/>
        </a:p>
      </dgm:t>
    </dgm:pt>
    <dgm:pt modelId="{8F3F3555-C2BB-4B9C-A48A-1F9C2B77C1CB}" type="pres">
      <dgm:prSet presAssocID="{0E5509EB-23B5-4337-8B6F-09F7AB8D0D19}" presName="rect1" presStyleLbl="bgImgPlace1" presStyleIdx="2" presStyleCnt="6"/>
      <dgm:spPr>
        <a:blipFill rotWithShape="1">
          <a:blip xmlns:r="http://schemas.openxmlformats.org/officeDocument/2006/relationships" r:embed="rId3"/>
          <a:stretch>
            <a:fillRect/>
          </a:stretch>
        </a:blipFill>
      </dgm:spPr>
      <dgm:t>
        <a:bodyPr/>
        <a:lstStyle/>
        <a:p>
          <a:endParaRPr lang="en-US"/>
        </a:p>
      </dgm:t>
    </dgm:pt>
    <dgm:pt modelId="{A9F3CBA8-9621-4307-89FD-E6B9B0C73403}" type="pres">
      <dgm:prSet presAssocID="{0E5509EB-23B5-4337-8B6F-09F7AB8D0D19}" presName="wedgeRectCallout1" presStyleLbl="node1" presStyleIdx="2" presStyleCnt="6">
        <dgm:presLayoutVars>
          <dgm:bulletEnabled val="1"/>
        </dgm:presLayoutVars>
      </dgm:prSet>
      <dgm:spPr/>
      <dgm:t>
        <a:bodyPr/>
        <a:lstStyle/>
        <a:p>
          <a:endParaRPr lang="en-US"/>
        </a:p>
      </dgm:t>
    </dgm:pt>
    <dgm:pt modelId="{70E7CFF2-ACA4-4276-94DE-2033BB9183F6}" type="pres">
      <dgm:prSet presAssocID="{62F1DF64-0BF0-4012-BD16-1C7B2D01CAD3}" presName="sibTrans" presStyleCnt="0"/>
      <dgm:spPr/>
      <dgm:t>
        <a:bodyPr/>
        <a:lstStyle/>
        <a:p>
          <a:endParaRPr lang="en-US"/>
        </a:p>
      </dgm:t>
    </dgm:pt>
    <dgm:pt modelId="{DFCCED57-9249-44CA-A762-CB84CE3746CC}" type="pres">
      <dgm:prSet presAssocID="{C2335762-EF81-41DD-9E68-0939AA8E7EC4}" presName="composite" presStyleCnt="0"/>
      <dgm:spPr/>
      <dgm:t>
        <a:bodyPr/>
        <a:lstStyle/>
        <a:p>
          <a:endParaRPr lang="en-US"/>
        </a:p>
      </dgm:t>
    </dgm:pt>
    <dgm:pt modelId="{7A71B37D-24B2-4F98-896A-47B47E20F60E}" type="pres">
      <dgm:prSet presAssocID="{C2335762-EF81-41DD-9E68-0939AA8E7EC4}" presName="rect1" presStyleLbl="bgImgPlace1" presStyleIdx="3" presStyleCnt="6"/>
      <dgm:spPr>
        <a:blipFill rotWithShape="1">
          <a:blip xmlns:r="http://schemas.openxmlformats.org/officeDocument/2006/relationships" r:embed="rId4"/>
          <a:stretch>
            <a:fillRect/>
          </a:stretch>
        </a:blipFill>
      </dgm:spPr>
      <dgm:t>
        <a:bodyPr/>
        <a:lstStyle/>
        <a:p>
          <a:endParaRPr lang="en-US"/>
        </a:p>
      </dgm:t>
    </dgm:pt>
    <dgm:pt modelId="{73286771-1415-4E7C-B390-F4228CD103D3}" type="pres">
      <dgm:prSet presAssocID="{C2335762-EF81-41DD-9E68-0939AA8E7EC4}" presName="wedgeRectCallout1" presStyleLbl="node1" presStyleIdx="3" presStyleCnt="6">
        <dgm:presLayoutVars>
          <dgm:bulletEnabled val="1"/>
        </dgm:presLayoutVars>
      </dgm:prSet>
      <dgm:spPr/>
      <dgm:t>
        <a:bodyPr/>
        <a:lstStyle/>
        <a:p>
          <a:endParaRPr lang="en-US"/>
        </a:p>
      </dgm:t>
    </dgm:pt>
    <dgm:pt modelId="{A31E0713-A0FE-41B0-B1ED-E1B3891724D2}" type="pres">
      <dgm:prSet presAssocID="{730E92D9-116C-4553-A1AD-DB666B838DC7}" presName="sibTrans" presStyleCnt="0"/>
      <dgm:spPr/>
      <dgm:t>
        <a:bodyPr/>
        <a:lstStyle/>
        <a:p>
          <a:endParaRPr lang="en-US"/>
        </a:p>
      </dgm:t>
    </dgm:pt>
    <dgm:pt modelId="{631A66D8-E70D-47BF-99AE-F253E47B02B6}" type="pres">
      <dgm:prSet presAssocID="{EAA1C1A9-8C46-4518-B834-2DA2A2A64DA0}" presName="composite" presStyleCnt="0"/>
      <dgm:spPr/>
      <dgm:t>
        <a:bodyPr/>
        <a:lstStyle/>
        <a:p>
          <a:endParaRPr lang="en-US"/>
        </a:p>
      </dgm:t>
    </dgm:pt>
    <dgm:pt modelId="{B9D4E1B2-8EC3-4B2B-9375-AF7D8E30F31C}" type="pres">
      <dgm:prSet presAssocID="{EAA1C1A9-8C46-4518-B834-2DA2A2A64DA0}" presName="rect1" presStyleLbl="bgImgPlace1" presStyleIdx="4" presStyleCnt="6"/>
      <dgm:spPr>
        <a:blipFill rotWithShape="1">
          <a:blip xmlns:r="http://schemas.openxmlformats.org/officeDocument/2006/relationships" r:embed="rId5"/>
          <a:stretch>
            <a:fillRect/>
          </a:stretch>
        </a:blipFill>
      </dgm:spPr>
      <dgm:t>
        <a:bodyPr/>
        <a:lstStyle/>
        <a:p>
          <a:endParaRPr lang="en-US"/>
        </a:p>
      </dgm:t>
    </dgm:pt>
    <dgm:pt modelId="{23381975-AC95-4410-B853-53D56DF735C5}" type="pres">
      <dgm:prSet presAssocID="{EAA1C1A9-8C46-4518-B834-2DA2A2A64DA0}" presName="wedgeRectCallout1" presStyleLbl="node1" presStyleIdx="4" presStyleCnt="6">
        <dgm:presLayoutVars>
          <dgm:bulletEnabled val="1"/>
        </dgm:presLayoutVars>
      </dgm:prSet>
      <dgm:spPr/>
      <dgm:t>
        <a:bodyPr/>
        <a:lstStyle/>
        <a:p>
          <a:endParaRPr lang="en-US"/>
        </a:p>
      </dgm:t>
    </dgm:pt>
    <dgm:pt modelId="{6710AB55-CF75-42CB-9C9D-8C3B189624F6}" type="pres">
      <dgm:prSet presAssocID="{967B0C3E-B49D-449D-B486-D80A86C8E7CF}" presName="sibTrans" presStyleCnt="0"/>
      <dgm:spPr/>
      <dgm:t>
        <a:bodyPr/>
        <a:lstStyle/>
        <a:p>
          <a:endParaRPr lang="en-US"/>
        </a:p>
      </dgm:t>
    </dgm:pt>
    <dgm:pt modelId="{0CB04FC0-A4F6-43E4-900B-3A12D82B5B12}" type="pres">
      <dgm:prSet presAssocID="{8F660C2C-6794-4B5F-AAB1-4189A2CE92E7}" presName="composite" presStyleCnt="0"/>
      <dgm:spPr/>
      <dgm:t>
        <a:bodyPr/>
        <a:lstStyle/>
        <a:p>
          <a:endParaRPr lang="en-US"/>
        </a:p>
      </dgm:t>
    </dgm:pt>
    <dgm:pt modelId="{4AFCE47C-4377-41F5-91DD-73B351880F6C}" type="pres">
      <dgm:prSet presAssocID="{8F660C2C-6794-4B5F-AAB1-4189A2CE92E7}" presName="rect1" presStyleLbl="bgImgPlace1" presStyleIdx="5" presStyleCnt="6"/>
      <dgm:spPr>
        <a:blipFill rotWithShape="1">
          <a:blip xmlns:r="http://schemas.openxmlformats.org/officeDocument/2006/relationships" r:embed="rId6"/>
          <a:stretch>
            <a:fillRect/>
          </a:stretch>
        </a:blipFill>
      </dgm:spPr>
      <dgm:t>
        <a:bodyPr/>
        <a:lstStyle/>
        <a:p>
          <a:endParaRPr lang="en-US"/>
        </a:p>
      </dgm:t>
    </dgm:pt>
    <dgm:pt modelId="{613005DE-40DC-4569-87D8-5673A01E62B6}" type="pres">
      <dgm:prSet presAssocID="{8F660C2C-6794-4B5F-AAB1-4189A2CE92E7}" presName="wedgeRectCallout1" presStyleLbl="node1" presStyleIdx="5" presStyleCnt="6">
        <dgm:presLayoutVars>
          <dgm:bulletEnabled val="1"/>
        </dgm:presLayoutVars>
      </dgm:prSet>
      <dgm:spPr/>
      <dgm:t>
        <a:bodyPr/>
        <a:lstStyle/>
        <a:p>
          <a:endParaRPr lang="en-US"/>
        </a:p>
      </dgm:t>
    </dgm:pt>
  </dgm:ptLst>
  <dgm:cxnLst>
    <dgm:cxn modelId="{9F202942-C743-4222-8D5F-22EDDA0A7562}" type="presOf" srcId="{BCC991F7-389F-47CF-8301-59575F9EF676}" destId="{B2F53A6A-3B02-417E-8CC1-1862C7B1AF65}" srcOrd="0" destOrd="0" presId="urn:microsoft.com/office/officeart/2008/layout/BendingPictureCaptionList"/>
    <dgm:cxn modelId="{86FECC03-67F6-45DB-8958-28B2EECFA0CD}" type="presOf" srcId="{EAA1C1A9-8C46-4518-B834-2DA2A2A64DA0}" destId="{23381975-AC95-4410-B853-53D56DF735C5}" srcOrd="0" destOrd="0" presId="urn:microsoft.com/office/officeart/2008/layout/BendingPictureCaptionList"/>
    <dgm:cxn modelId="{7463DA7A-E652-46C4-B66F-5AF671CE30C9}" srcId="{565144A9-5D07-4AEF-A80F-04A8C1CB7A4C}" destId="{0E5509EB-23B5-4337-8B6F-09F7AB8D0D19}" srcOrd="2" destOrd="0" parTransId="{9312C2C9-E858-42A9-8704-1482AF8CACBD}" sibTransId="{62F1DF64-0BF0-4012-BD16-1C7B2D01CAD3}"/>
    <dgm:cxn modelId="{AECE6D48-17FE-4CCF-848A-E87C70FB9B44}" type="presOf" srcId="{BFA33FF5-11B0-4984-9184-D982C6584DFD}" destId="{6597B581-8E7B-4025-86E7-0DF6D09874A9}" srcOrd="0" destOrd="0" presId="urn:microsoft.com/office/officeart/2008/layout/BendingPictureCaptionList"/>
    <dgm:cxn modelId="{20DEA5BC-D75E-4F12-B149-A46646C7C252}" srcId="{565144A9-5D07-4AEF-A80F-04A8C1CB7A4C}" destId="{EAA1C1A9-8C46-4518-B834-2DA2A2A64DA0}" srcOrd="4" destOrd="0" parTransId="{4960F7D2-3A24-4F9E-BEA0-C1431CFA3CC2}" sibTransId="{967B0C3E-B49D-449D-B486-D80A86C8E7CF}"/>
    <dgm:cxn modelId="{0B656125-9D00-4090-A95C-F8A3DF196CF4}" type="presOf" srcId="{0E5509EB-23B5-4337-8B6F-09F7AB8D0D19}" destId="{A9F3CBA8-9621-4307-89FD-E6B9B0C73403}" srcOrd="0" destOrd="0" presId="urn:microsoft.com/office/officeart/2008/layout/BendingPictureCaptionList"/>
    <dgm:cxn modelId="{FF92A332-E8E3-4EF3-80F1-EB52E48FE424}" srcId="{565144A9-5D07-4AEF-A80F-04A8C1CB7A4C}" destId="{BCC991F7-389F-47CF-8301-59575F9EF676}" srcOrd="0" destOrd="0" parTransId="{C510637F-998A-41F0-ABD0-749E9E70729F}" sibTransId="{148AC1B7-FCA8-43B1-8A40-0AB1858010E2}"/>
    <dgm:cxn modelId="{78DDF3D0-2150-4476-8676-561E7F3775D9}" srcId="{565144A9-5D07-4AEF-A80F-04A8C1CB7A4C}" destId="{C2335762-EF81-41DD-9E68-0939AA8E7EC4}" srcOrd="3" destOrd="0" parTransId="{AB8E42D7-4009-4461-A01C-25E5E6CFBFD0}" sibTransId="{730E92D9-116C-4553-A1AD-DB666B838DC7}"/>
    <dgm:cxn modelId="{EF3E2BEC-795B-483A-A8F2-4676EAC7B6D2}" srcId="{565144A9-5D07-4AEF-A80F-04A8C1CB7A4C}" destId="{8F660C2C-6794-4B5F-AAB1-4189A2CE92E7}" srcOrd="5" destOrd="0" parTransId="{55B94A39-69F4-474B-8490-6C6A93F420E7}" sibTransId="{E8C0AF21-D069-4F4B-BAC9-4C5D8FE28D63}"/>
    <dgm:cxn modelId="{0CF372A1-2876-4A2A-8D1F-E64EE9436C06}" type="presOf" srcId="{8F660C2C-6794-4B5F-AAB1-4189A2CE92E7}" destId="{613005DE-40DC-4569-87D8-5673A01E62B6}" srcOrd="0" destOrd="0" presId="urn:microsoft.com/office/officeart/2008/layout/BendingPictureCaptionList"/>
    <dgm:cxn modelId="{D72675CC-F701-4796-9F97-D82E70A5AE48}" srcId="{565144A9-5D07-4AEF-A80F-04A8C1CB7A4C}" destId="{BFA33FF5-11B0-4984-9184-D982C6584DFD}" srcOrd="1" destOrd="0" parTransId="{02DF2881-E3CB-4F48-B014-0BCB663C0B04}" sibTransId="{69915A75-C3E3-4596-B2CE-6DEFFE47628C}"/>
    <dgm:cxn modelId="{F33E5764-AC55-41CF-AD86-7B9DE3F929DF}" type="presOf" srcId="{C2335762-EF81-41DD-9E68-0939AA8E7EC4}" destId="{73286771-1415-4E7C-B390-F4228CD103D3}" srcOrd="0" destOrd="0" presId="urn:microsoft.com/office/officeart/2008/layout/BendingPictureCaptionList"/>
    <dgm:cxn modelId="{539BB436-DDD8-4D26-BE2E-CF1F738B67EE}" type="presOf" srcId="{565144A9-5D07-4AEF-A80F-04A8C1CB7A4C}" destId="{E1330C05-9A76-4471-A1C4-E515562C59F5}" srcOrd="0" destOrd="0" presId="urn:microsoft.com/office/officeart/2008/layout/BendingPictureCaptionList"/>
    <dgm:cxn modelId="{F6CA85E4-1C7F-4594-8A35-7F18E165A747}" type="presParOf" srcId="{E1330C05-9A76-4471-A1C4-E515562C59F5}" destId="{3E52CADE-7447-4CEE-A28E-4C41529F3D39}" srcOrd="0" destOrd="0" presId="urn:microsoft.com/office/officeart/2008/layout/BendingPictureCaptionList"/>
    <dgm:cxn modelId="{10C490BC-44D3-4EDE-AB58-7A360B2E74E2}" type="presParOf" srcId="{3E52CADE-7447-4CEE-A28E-4C41529F3D39}" destId="{5C39B399-F715-495D-A717-A08F28543FAE}" srcOrd="0" destOrd="0" presId="urn:microsoft.com/office/officeart/2008/layout/BendingPictureCaptionList"/>
    <dgm:cxn modelId="{19307CCE-3B1A-4A33-9C26-766E661F91F6}" type="presParOf" srcId="{3E52CADE-7447-4CEE-A28E-4C41529F3D39}" destId="{B2F53A6A-3B02-417E-8CC1-1862C7B1AF65}" srcOrd="1" destOrd="0" presId="urn:microsoft.com/office/officeart/2008/layout/BendingPictureCaptionList"/>
    <dgm:cxn modelId="{1764E119-EF2A-4F13-95F8-FEB6C424F7FB}" type="presParOf" srcId="{E1330C05-9A76-4471-A1C4-E515562C59F5}" destId="{3FE564AF-82B5-4B6D-A5AE-24B6761AEAB4}" srcOrd="1" destOrd="0" presId="urn:microsoft.com/office/officeart/2008/layout/BendingPictureCaptionList"/>
    <dgm:cxn modelId="{F609621E-230A-4AB2-832C-9F0E9F105DBC}" type="presParOf" srcId="{E1330C05-9A76-4471-A1C4-E515562C59F5}" destId="{EC28F164-113B-4732-90ED-23DE32B25CCA}" srcOrd="2" destOrd="0" presId="urn:microsoft.com/office/officeart/2008/layout/BendingPictureCaptionList"/>
    <dgm:cxn modelId="{4E893357-B450-4ABC-AF29-2FB05C7B1167}" type="presParOf" srcId="{EC28F164-113B-4732-90ED-23DE32B25CCA}" destId="{75501E1B-3D7F-4BD2-87BB-990E9A4C7E0A}" srcOrd="0" destOrd="0" presId="urn:microsoft.com/office/officeart/2008/layout/BendingPictureCaptionList"/>
    <dgm:cxn modelId="{8042A9B2-48CF-4574-AD8C-0B7EDF68D6B1}" type="presParOf" srcId="{EC28F164-113B-4732-90ED-23DE32B25CCA}" destId="{6597B581-8E7B-4025-86E7-0DF6D09874A9}" srcOrd="1" destOrd="0" presId="urn:microsoft.com/office/officeart/2008/layout/BendingPictureCaptionList"/>
    <dgm:cxn modelId="{4FDFD4FA-C3ED-4D9E-B69E-543954595B65}" type="presParOf" srcId="{E1330C05-9A76-4471-A1C4-E515562C59F5}" destId="{8C3EA6CB-13E2-43F9-B7DE-ED4836691B19}" srcOrd="3" destOrd="0" presId="urn:microsoft.com/office/officeart/2008/layout/BendingPictureCaptionList"/>
    <dgm:cxn modelId="{1EF42D70-C2EB-49AA-91BB-E7159CB1D6B5}" type="presParOf" srcId="{E1330C05-9A76-4471-A1C4-E515562C59F5}" destId="{8B462B35-C4C8-4443-BA61-98206B0CD361}" srcOrd="4" destOrd="0" presId="urn:microsoft.com/office/officeart/2008/layout/BendingPictureCaptionList"/>
    <dgm:cxn modelId="{E333E720-2694-4CED-8A4D-AAEEF4403E0D}" type="presParOf" srcId="{8B462B35-C4C8-4443-BA61-98206B0CD361}" destId="{8F3F3555-C2BB-4B9C-A48A-1F9C2B77C1CB}" srcOrd="0" destOrd="0" presId="urn:microsoft.com/office/officeart/2008/layout/BendingPictureCaptionList"/>
    <dgm:cxn modelId="{F536F51F-505D-4483-A9CE-D46539305FE2}" type="presParOf" srcId="{8B462B35-C4C8-4443-BA61-98206B0CD361}" destId="{A9F3CBA8-9621-4307-89FD-E6B9B0C73403}" srcOrd="1" destOrd="0" presId="urn:microsoft.com/office/officeart/2008/layout/BendingPictureCaptionList"/>
    <dgm:cxn modelId="{2AFCAA8A-C321-4D03-9D7D-73826D196C68}" type="presParOf" srcId="{E1330C05-9A76-4471-A1C4-E515562C59F5}" destId="{70E7CFF2-ACA4-4276-94DE-2033BB9183F6}" srcOrd="5" destOrd="0" presId="urn:microsoft.com/office/officeart/2008/layout/BendingPictureCaptionList"/>
    <dgm:cxn modelId="{9CD36847-1140-406F-BB92-2D726FB34D39}" type="presParOf" srcId="{E1330C05-9A76-4471-A1C4-E515562C59F5}" destId="{DFCCED57-9249-44CA-A762-CB84CE3746CC}" srcOrd="6" destOrd="0" presId="urn:microsoft.com/office/officeart/2008/layout/BendingPictureCaptionList"/>
    <dgm:cxn modelId="{42BFD3F6-7944-4330-9FA9-292D0ACD6342}" type="presParOf" srcId="{DFCCED57-9249-44CA-A762-CB84CE3746CC}" destId="{7A71B37D-24B2-4F98-896A-47B47E20F60E}" srcOrd="0" destOrd="0" presId="urn:microsoft.com/office/officeart/2008/layout/BendingPictureCaptionList"/>
    <dgm:cxn modelId="{C9631EDB-4F29-49CF-931F-38058A0C93F6}" type="presParOf" srcId="{DFCCED57-9249-44CA-A762-CB84CE3746CC}" destId="{73286771-1415-4E7C-B390-F4228CD103D3}" srcOrd="1" destOrd="0" presId="urn:microsoft.com/office/officeart/2008/layout/BendingPictureCaptionList"/>
    <dgm:cxn modelId="{C7B23FE0-5E8B-40DA-A794-E3E6E814A0B2}" type="presParOf" srcId="{E1330C05-9A76-4471-A1C4-E515562C59F5}" destId="{A31E0713-A0FE-41B0-B1ED-E1B3891724D2}" srcOrd="7" destOrd="0" presId="urn:microsoft.com/office/officeart/2008/layout/BendingPictureCaptionList"/>
    <dgm:cxn modelId="{FD7FC714-31AC-41EE-9B63-FCCFEB2773D1}" type="presParOf" srcId="{E1330C05-9A76-4471-A1C4-E515562C59F5}" destId="{631A66D8-E70D-47BF-99AE-F253E47B02B6}" srcOrd="8" destOrd="0" presId="urn:microsoft.com/office/officeart/2008/layout/BendingPictureCaptionList"/>
    <dgm:cxn modelId="{C6E73E1C-C0AD-43E5-B0C9-C314A016673F}" type="presParOf" srcId="{631A66D8-E70D-47BF-99AE-F253E47B02B6}" destId="{B9D4E1B2-8EC3-4B2B-9375-AF7D8E30F31C}" srcOrd="0" destOrd="0" presId="urn:microsoft.com/office/officeart/2008/layout/BendingPictureCaptionList"/>
    <dgm:cxn modelId="{7D4B51EA-4235-49F5-8E24-DA7DA69C3CA0}" type="presParOf" srcId="{631A66D8-E70D-47BF-99AE-F253E47B02B6}" destId="{23381975-AC95-4410-B853-53D56DF735C5}" srcOrd="1" destOrd="0" presId="urn:microsoft.com/office/officeart/2008/layout/BendingPictureCaptionList"/>
    <dgm:cxn modelId="{656E9819-6695-41AD-A03A-B16BDC4FA693}" type="presParOf" srcId="{E1330C05-9A76-4471-A1C4-E515562C59F5}" destId="{6710AB55-CF75-42CB-9C9D-8C3B189624F6}" srcOrd="9" destOrd="0" presId="urn:microsoft.com/office/officeart/2008/layout/BendingPictureCaptionList"/>
    <dgm:cxn modelId="{039136C7-D474-4A50-9B1E-C82EBE1E1992}" type="presParOf" srcId="{E1330C05-9A76-4471-A1C4-E515562C59F5}" destId="{0CB04FC0-A4F6-43E4-900B-3A12D82B5B12}" srcOrd="10" destOrd="0" presId="urn:microsoft.com/office/officeart/2008/layout/BendingPictureCaptionList"/>
    <dgm:cxn modelId="{DCCD538C-2CBB-43D4-82AF-E5F07F7E2348}" type="presParOf" srcId="{0CB04FC0-A4F6-43E4-900B-3A12D82B5B12}" destId="{4AFCE47C-4377-41F5-91DD-73B351880F6C}" srcOrd="0" destOrd="0" presId="urn:microsoft.com/office/officeart/2008/layout/BendingPictureCaptionList"/>
    <dgm:cxn modelId="{F0B6D3B9-CA11-41DD-9920-354DC6AB5FA1}" type="presParOf" srcId="{0CB04FC0-A4F6-43E4-900B-3A12D82B5B12}" destId="{613005DE-40DC-4569-87D8-5673A01E62B6}"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6F2ADD-EC9B-459D-BDA4-58FE35C632D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DCA97AA3-78E5-4E36-BF83-B8C085E06829}">
      <dgm:prSet phldrT="[Text]"/>
      <dgm:spPr>
        <a:solidFill>
          <a:schemeClr val="accent2"/>
        </a:solidFill>
      </dgm:spPr>
      <dgm:t>
        <a:bodyPr/>
        <a:lstStyle/>
        <a:p>
          <a:r>
            <a:rPr lang="en-US" strike="sngStrike" dirty="0" smtClean="0">
              <a:latin typeface="Franklin Gothic Demi Cond" panose="020B0706030402020204" pitchFamily="34" charset="0"/>
            </a:rPr>
            <a:t>Cottage</a:t>
          </a:r>
          <a:endParaRPr lang="en-US" strike="sngStrike" dirty="0">
            <a:latin typeface="Franklin Gothic Demi Cond" panose="020B0706030402020204" pitchFamily="34" charset="0"/>
          </a:endParaRPr>
        </a:p>
      </dgm:t>
    </dgm:pt>
    <dgm:pt modelId="{1EF9B035-695D-4203-876B-D58506621951}" type="parTrans" cxnId="{BFE00658-0AA8-48D1-84BC-30184920472C}">
      <dgm:prSet/>
      <dgm:spPr/>
      <dgm:t>
        <a:bodyPr/>
        <a:lstStyle/>
        <a:p>
          <a:endParaRPr lang="en-US"/>
        </a:p>
      </dgm:t>
    </dgm:pt>
    <dgm:pt modelId="{AAD134BA-7A2C-4391-A843-B9DE14D54F6E}" type="sibTrans" cxnId="{BFE00658-0AA8-48D1-84BC-30184920472C}">
      <dgm:prSet/>
      <dgm:spPr/>
      <dgm:t>
        <a:bodyPr/>
        <a:lstStyle/>
        <a:p>
          <a:endParaRPr lang="en-US"/>
        </a:p>
      </dgm:t>
    </dgm:pt>
    <dgm:pt modelId="{4D6A71F9-6D1A-4EC4-8227-6F4A52FD76A8}">
      <dgm:prSet phldrT="[Text]"/>
      <dgm:spPr>
        <a:solidFill>
          <a:schemeClr val="accent2"/>
        </a:solidFill>
      </dgm:spPr>
      <dgm:t>
        <a:bodyPr/>
        <a:lstStyle/>
        <a:p>
          <a:r>
            <a:rPr lang="en-US" strike="sngStrike" dirty="0" smtClean="0">
              <a:latin typeface="Franklin Gothic Demi Cond" panose="020B0706030402020204" pitchFamily="34" charset="0"/>
            </a:rPr>
            <a:t>MSME</a:t>
          </a:r>
          <a:endParaRPr lang="en-US" strike="sngStrike" dirty="0">
            <a:latin typeface="Franklin Gothic Demi Cond" panose="020B0706030402020204" pitchFamily="34" charset="0"/>
          </a:endParaRPr>
        </a:p>
      </dgm:t>
    </dgm:pt>
    <dgm:pt modelId="{45EBC1CA-7505-45FF-89D6-710C4A880FF2}" type="parTrans" cxnId="{2333EFFD-3A10-44F9-B6A6-742A1E7E071C}">
      <dgm:prSet/>
      <dgm:spPr/>
      <dgm:t>
        <a:bodyPr/>
        <a:lstStyle/>
        <a:p>
          <a:endParaRPr lang="en-US"/>
        </a:p>
      </dgm:t>
    </dgm:pt>
    <dgm:pt modelId="{FCCC0761-AD39-412D-8E2C-985D01AA691C}" type="sibTrans" cxnId="{2333EFFD-3A10-44F9-B6A6-742A1E7E071C}">
      <dgm:prSet/>
      <dgm:spPr/>
      <dgm:t>
        <a:bodyPr/>
        <a:lstStyle/>
        <a:p>
          <a:endParaRPr lang="en-US"/>
        </a:p>
      </dgm:t>
    </dgm:pt>
    <dgm:pt modelId="{C44468CB-F5D6-4249-B153-0B752784EC80}">
      <dgm:prSet phldrT="[Text]"/>
      <dgm:spPr/>
      <dgm:t>
        <a:bodyPr/>
        <a:lstStyle/>
        <a:p>
          <a:r>
            <a:rPr lang="en-US" dirty="0" smtClean="0">
              <a:latin typeface="Franklin Gothic Demi Cond" panose="020B0706030402020204" pitchFamily="34" charset="0"/>
            </a:rPr>
            <a:t>SSI</a:t>
          </a:r>
          <a:endParaRPr lang="en-US" dirty="0">
            <a:latin typeface="Franklin Gothic Demi Cond" panose="020B0706030402020204" pitchFamily="34" charset="0"/>
          </a:endParaRPr>
        </a:p>
      </dgm:t>
    </dgm:pt>
    <dgm:pt modelId="{0A7FE9D4-A876-485D-A6B5-92DAF48BA9CB}" type="parTrans" cxnId="{C3B5AF98-EFC6-496B-B736-F6BD991AADAD}">
      <dgm:prSet/>
      <dgm:spPr/>
      <dgm:t>
        <a:bodyPr/>
        <a:lstStyle/>
        <a:p>
          <a:endParaRPr lang="en-US"/>
        </a:p>
      </dgm:t>
    </dgm:pt>
    <dgm:pt modelId="{B87C24D9-1828-427D-B3E5-B303751F79FA}" type="sibTrans" cxnId="{C3B5AF98-EFC6-496B-B736-F6BD991AADAD}">
      <dgm:prSet/>
      <dgm:spPr/>
      <dgm:t>
        <a:bodyPr/>
        <a:lstStyle/>
        <a:p>
          <a:endParaRPr lang="en-US"/>
        </a:p>
      </dgm:t>
    </dgm:pt>
    <dgm:pt modelId="{33D3C32C-2A70-4EFD-AAAA-479527889F33}">
      <dgm:prSet phldrT="[Text]"/>
      <dgm:spPr>
        <a:solidFill>
          <a:schemeClr val="accent2"/>
        </a:solidFill>
      </dgm:spPr>
      <dgm:t>
        <a:bodyPr/>
        <a:lstStyle/>
        <a:p>
          <a:r>
            <a:rPr lang="en-US" strike="sngStrike" dirty="0" smtClean="0">
              <a:latin typeface="Franklin Gothic Demi Cond" panose="020B0706030402020204" pitchFamily="34" charset="0"/>
            </a:rPr>
            <a:t>Village industry</a:t>
          </a:r>
          <a:endParaRPr lang="en-US" strike="sngStrike" dirty="0">
            <a:latin typeface="Franklin Gothic Demi Cond" panose="020B0706030402020204" pitchFamily="34" charset="0"/>
          </a:endParaRPr>
        </a:p>
      </dgm:t>
    </dgm:pt>
    <dgm:pt modelId="{0B37836C-F447-4FFD-B39C-EC5D7DA781C0}" type="parTrans" cxnId="{04F70783-B2C3-42D6-B607-C1660E22885B}">
      <dgm:prSet/>
      <dgm:spPr/>
      <dgm:t>
        <a:bodyPr/>
        <a:lstStyle/>
        <a:p>
          <a:endParaRPr lang="en-US"/>
        </a:p>
      </dgm:t>
    </dgm:pt>
    <dgm:pt modelId="{09C82214-F365-4A88-A024-BB5A54BD2171}" type="sibTrans" cxnId="{04F70783-B2C3-42D6-B607-C1660E22885B}">
      <dgm:prSet/>
      <dgm:spPr/>
      <dgm:t>
        <a:bodyPr/>
        <a:lstStyle/>
        <a:p>
          <a:endParaRPr lang="en-US"/>
        </a:p>
      </dgm:t>
    </dgm:pt>
    <dgm:pt modelId="{C819BA8C-4BDD-4627-BB65-8977B17A3B8B}">
      <dgm:prSet phldrT="[Text]"/>
      <dgm:spPr>
        <a:solidFill>
          <a:schemeClr val="accent2"/>
        </a:solidFill>
      </dgm:spPr>
      <dgm:t>
        <a:bodyPr/>
        <a:lstStyle/>
        <a:p>
          <a:r>
            <a:rPr lang="en-US" strike="sngStrike" dirty="0" smtClean="0">
              <a:latin typeface="Franklin Gothic Demi Cond" panose="020B0706030402020204" pitchFamily="34" charset="0"/>
            </a:rPr>
            <a:t>Organized</a:t>
          </a:r>
          <a:br>
            <a:rPr lang="en-US" strike="sngStrike" dirty="0" smtClean="0">
              <a:latin typeface="Franklin Gothic Demi Cond" panose="020B0706030402020204" pitchFamily="34" charset="0"/>
            </a:rPr>
          </a:br>
          <a:r>
            <a:rPr lang="en-US" strike="sngStrike" dirty="0" err="1" smtClean="0">
              <a:latin typeface="Franklin Gothic Demi Cond" panose="020B0706030402020204" pitchFamily="34" charset="0"/>
            </a:rPr>
            <a:t>Unorg</a:t>
          </a:r>
          <a:r>
            <a:rPr lang="en-US" strike="sngStrike" dirty="0" smtClean="0">
              <a:latin typeface="Franklin Gothic Demi Cond" panose="020B0706030402020204" pitchFamily="34" charset="0"/>
            </a:rPr>
            <a:t>.</a:t>
          </a:r>
          <a:endParaRPr lang="en-US" strike="sngStrike" dirty="0">
            <a:latin typeface="Franklin Gothic Demi Cond" panose="020B0706030402020204" pitchFamily="34" charset="0"/>
          </a:endParaRPr>
        </a:p>
      </dgm:t>
    </dgm:pt>
    <dgm:pt modelId="{6F340847-6C81-40B2-AF24-697DBB1E326D}" type="parTrans" cxnId="{C4BD562C-8AD5-412A-9E3C-AD6155672A42}">
      <dgm:prSet/>
      <dgm:spPr/>
      <dgm:t>
        <a:bodyPr/>
        <a:lstStyle/>
        <a:p>
          <a:endParaRPr lang="en-US"/>
        </a:p>
      </dgm:t>
    </dgm:pt>
    <dgm:pt modelId="{6ADFDE8A-E3EE-47CA-9C5A-40477EF4E93C}" type="sibTrans" cxnId="{C4BD562C-8AD5-412A-9E3C-AD6155672A42}">
      <dgm:prSet/>
      <dgm:spPr/>
      <dgm:t>
        <a:bodyPr/>
        <a:lstStyle/>
        <a:p>
          <a:endParaRPr lang="en-US"/>
        </a:p>
      </dgm:t>
    </dgm:pt>
    <dgm:pt modelId="{F4B0B5D8-AF8C-4744-B57D-D400A2D49299}" type="pres">
      <dgm:prSet presAssocID="{C86F2ADD-EC9B-459D-BDA4-58FE35C632D6}" presName="diagram" presStyleCnt="0">
        <dgm:presLayoutVars>
          <dgm:dir/>
          <dgm:resizeHandles val="exact"/>
        </dgm:presLayoutVars>
      </dgm:prSet>
      <dgm:spPr/>
      <dgm:t>
        <a:bodyPr/>
        <a:lstStyle/>
        <a:p>
          <a:endParaRPr lang="en-US"/>
        </a:p>
      </dgm:t>
    </dgm:pt>
    <dgm:pt modelId="{7F977851-AA79-4692-BC4C-831866A6AB8B}" type="pres">
      <dgm:prSet presAssocID="{DCA97AA3-78E5-4E36-BF83-B8C085E06829}" presName="node" presStyleLbl="node1" presStyleIdx="0" presStyleCnt="5">
        <dgm:presLayoutVars>
          <dgm:bulletEnabled val="1"/>
        </dgm:presLayoutVars>
      </dgm:prSet>
      <dgm:spPr/>
      <dgm:t>
        <a:bodyPr/>
        <a:lstStyle/>
        <a:p>
          <a:endParaRPr lang="en-US"/>
        </a:p>
      </dgm:t>
    </dgm:pt>
    <dgm:pt modelId="{3B829A37-3C9B-4AAF-AEB5-A7246A763658}" type="pres">
      <dgm:prSet presAssocID="{AAD134BA-7A2C-4391-A843-B9DE14D54F6E}" presName="sibTrans" presStyleCnt="0"/>
      <dgm:spPr/>
    </dgm:pt>
    <dgm:pt modelId="{4F3E8A5E-DB5E-4108-BF7C-FC80FD672394}" type="pres">
      <dgm:prSet presAssocID="{33D3C32C-2A70-4EFD-AAAA-479527889F33}" presName="node" presStyleLbl="node1" presStyleIdx="1" presStyleCnt="5">
        <dgm:presLayoutVars>
          <dgm:bulletEnabled val="1"/>
        </dgm:presLayoutVars>
      </dgm:prSet>
      <dgm:spPr/>
      <dgm:t>
        <a:bodyPr/>
        <a:lstStyle/>
        <a:p>
          <a:endParaRPr lang="en-US"/>
        </a:p>
      </dgm:t>
    </dgm:pt>
    <dgm:pt modelId="{56B660CF-6F07-472C-B183-CD8E1556080C}" type="pres">
      <dgm:prSet presAssocID="{09C82214-F365-4A88-A024-BB5A54BD2171}" presName="sibTrans" presStyleCnt="0"/>
      <dgm:spPr/>
    </dgm:pt>
    <dgm:pt modelId="{C89F43AC-23C7-49D6-B6FE-2202C4388212}" type="pres">
      <dgm:prSet presAssocID="{C819BA8C-4BDD-4627-BB65-8977B17A3B8B}" presName="node" presStyleLbl="node1" presStyleIdx="2" presStyleCnt="5">
        <dgm:presLayoutVars>
          <dgm:bulletEnabled val="1"/>
        </dgm:presLayoutVars>
      </dgm:prSet>
      <dgm:spPr/>
      <dgm:t>
        <a:bodyPr/>
        <a:lstStyle/>
        <a:p>
          <a:endParaRPr lang="en-US"/>
        </a:p>
      </dgm:t>
    </dgm:pt>
    <dgm:pt modelId="{16BC2A26-D987-4E0B-A8D1-FE757D4102DD}" type="pres">
      <dgm:prSet presAssocID="{6ADFDE8A-E3EE-47CA-9C5A-40477EF4E93C}" presName="sibTrans" presStyleCnt="0"/>
      <dgm:spPr/>
    </dgm:pt>
    <dgm:pt modelId="{E4F16D9B-24A1-4666-9694-FA4CD073185E}" type="pres">
      <dgm:prSet presAssocID="{4D6A71F9-6D1A-4EC4-8227-6F4A52FD76A8}" presName="node" presStyleLbl="node1" presStyleIdx="3" presStyleCnt="5">
        <dgm:presLayoutVars>
          <dgm:bulletEnabled val="1"/>
        </dgm:presLayoutVars>
      </dgm:prSet>
      <dgm:spPr/>
      <dgm:t>
        <a:bodyPr/>
        <a:lstStyle/>
        <a:p>
          <a:endParaRPr lang="en-US"/>
        </a:p>
      </dgm:t>
    </dgm:pt>
    <dgm:pt modelId="{34938661-F3B6-448A-AC38-01958D63ABFB}" type="pres">
      <dgm:prSet presAssocID="{FCCC0761-AD39-412D-8E2C-985D01AA691C}" presName="sibTrans" presStyleCnt="0"/>
      <dgm:spPr/>
    </dgm:pt>
    <dgm:pt modelId="{D1526B39-D602-4803-B748-FF7D89771E61}" type="pres">
      <dgm:prSet presAssocID="{C44468CB-F5D6-4249-B153-0B752784EC80}" presName="node" presStyleLbl="node1" presStyleIdx="4" presStyleCnt="5">
        <dgm:presLayoutVars>
          <dgm:bulletEnabled val="1"/>
        </dgm:presLayoutVars>
      </dgm:prSet>
      <dgm:spPr/>
      <dgm:t>
        <a:bodyPr/>
        <a:lstStyle/>
        <a:p>
          <a:endParaRPr lang="en-US"/>
        </a:p>
      </dgm:t>
    </dgm:pt>
  </dgm:ptLst>
  <dgm:cxnLst>
    <dgm:cxn modelId="{04F70783-B2C3-42D6-B607-C1660E22885B}" srcId="{C86F2ADD-EC9B-459D-BDA4-58FE35C632D6}" destId="{33D3C32C-2A70-4EFD-AAAA-479527889F33}" srcOrd="1" destOrd="0" parTransId="{0B37836C-F447-4FFD-B39C-EC5D7DA781C0}" sibTransId="{09C82214-F365-4A88-A024-BB5A54BD2171}"/>
    <dgm:cxn modelId="{B0388613-1BCA-47AE-98EC-924526DC10FA}" type="presOf" srcId="{C86F2ADD-EC9B-459D-BDA4-58FE35C632D6}" destId="{F4B0B5D8-AF8C-4744-B57D-D400A2D49299}" srcOrd="0" destOrd="0" presId="urn:microsoft.com/office/officeart/2005/8/layout/default"/>
    <dgm:cxn modelId="{B629B54D-F551-4921-958D-F58B34E778FD}" type="presOf" srcId="{33D3C32C-2A70-4EFD-AAAA-479527889F33}" destId="{4F3E8A5E-DB5E-4108-BF7C-FC80FD672394}" srcOrd="0" destOrd="0" presId="urn:microsoft.com/office/officeart/2005/8/layout/default"/>
    <dgm:cxn modelId="{091D73E6-74EF-4B57-88D2-CD4A97FC6A08}" type="presOf" srcId="{C819BA8C-4BDD-4627-BB65-8977B17A3B8B}" destId="{C89F43AC-23C7-49D6-B6FE-2202C4388212}" srcOrd="0" destOrd="0" presId="urn:microsoft.com/office/officeart/2005/8/layout/default"/>
    <dgm:cxn modelId="{20352D80-E165-4F2F-A9AE-F46B6D9879F2}" type="presOf" srcId="{C44468CB-F5D6-4249-B153-0B752784EC80}" destId="{D1526B39-D602-4803-B748-FF7D89771E61}" srcOrd="0" destOrd="0" presId="urn:microsoft.com/office/officeart/2005/8/layout/default"/>
    <dgm:cxn modelId="{97D02B64-9C95-4FBC-921C-9DEC6AAB85AD}" type="presOf" srcId="{4D6A71F9-6D1A-4EC4-8227-6F4A52FD76A8}" destId="{E4F16D9B-24A1-4666-9694-FA4CD073185E}" srcOrd="0" destOrd="0" presId="urn:microsoft.com/office/officeart/2005/8/layout/default"/>
    <dgm:cxn modelId="{C3B5AF98-EFC6-496B-B736-F6BD991AADAD}" srcId="{C86F2ADD-EC9B-459D-BDA4-58FE35C632D6}" destId="{C44468CB-F5D6-4249-B153-0B752784EC80}" srcOrd="4" destOrd="0" parTransId="{0A7FE9D4-A876-485D-A6B5-92DAF48BA9CB}" sibTransId="{B87C24D9-1828-427D-B3E5-B303751F79FA}"/>
    <dgm:cxn modelId="{2333EFFD-3A10-44F9-B6A6-742A1E7E071C}" srcId="{C86F2ADD-EC9B-459D-BDA4-58FE35C632D6}" destId="{4D6A71F9-6D1A-4EC4-8227-6F4A52FD76A8}" srcOrd="3" destOrd="0" parTransId="{45EBC1CA-7505-45FF-89D6-710C4A880FF2}" sibTransId="{FCCC0761-AD39-412D-8E2C-985D01AA691C}"/>
    <dgm:cxn modelId="{C4BD562C-8AD5-412A-9E3C-AD6155672A42}" srcId="{C86F2ADD-EC9B-459D-BDA4-58FE35C632D6}" destId="{C819BA8C-4BDD-4627-BB65-8977B17A3B8B}" srcOrd="2" destOrd="0" parTransId="{6F340847-6C81-40B2-AF24-697DBB1E326D}" sibTransId="{6ADFDE8A-E3EE-47CA-9C5A-40477EF4E93C}"/>
    <dgm:cxn modelId="{BFE00658-0AA8-48D1-84BC-30184920472C}" srcId="{C86F2ADD-EC9B-459D-BDA4-58FE35C632D6}" destId="{DCA97AA3-78E5-4E36-BF83-B8C085E06829}" srcOrd="0" destOrd="0" parTransId="{1EF9B035-695D-4203-876B-D58506621951}" sibTransId="{AAD134BA-7A2C-4391-A843-B9DE14D54F6E}"/>
    <dgm:cxn modelId="{2A240158-EECF-41B5-A6EC-280461E0CCC9}" type="presOf" srcId="{DCA97AA3-78E5-4E36-BF83-B8C085E06829}" destId="{7F977851-AA79-4692-BC4C-831866A6AB8B}" srcOrd="0" destOrd="0" presId="urn:microsoft.com/office/officeart/2005/8/layout/default"/>
    <dgm:cxn modelId="{3CF37493-A246-43DE-A1E6-945F3195DA73}" type="presParOf" srcId="{F4B0B5D8-AF8C-4744-B57D-D400A2D49299}" destId="{7F977851-AA79-4692-BC4C-831866A6AB8B}" srcOrd="0" destOrd="0" presId="urn:microsoft.com/office/officeart/2005/8/layout/default"/>
    <dgm:cxn modelId="{CE6FB33F-E5E2-4E73-94AA-F871E14BB5BB}" type="presParOf" srcId="{F4B0B5D8-AF8C-4744-B57D-D400A2D49299}" destId="{3B829A37-3C9B-4AAF-AEB5-A7246A763658}" srcOrd="1" destOrd="0" presId="urn:microsoft.com/office/officeart/2005/8/layout/default"/>
    <dgm:cxn modelId="{4AD2BFF3-4220-4FCD-867B-5434B51DAB72}" type="presParOf" srcId="{F4B0B5D8-AF8C-4744-B57D-D400A2D49299}" destId="{4F3E8A5E-DB5E-4108-BF7C-FC80FD672394}" srcOrd="2" destOrd="0" presId="urn:microsoft.com/office/officeart/2005/8/layout/default"/>
    <dgm:cxn modelId="{EC403AB7-2055-49F3-9CAE-68FD6448E004}" type="presParOf" srcId="{F4B0B5D8-AF8C-4744-B57D-D400A2D49299}" destId="{56B660CF-6F07-472C-B183-CD8E1556080C}" srcOrd="3" destOrd="0" presId="urn:microsoft.com/office/officeart/2005/8/layout/default"/>
    <dgm:cxn modelId="{A83434A4-C3D6-45D8-9D0A-081CF828BECA}" type="presParOf" srcId="{F4B0B5D8-AF8C-4744-B57D-D400A2D49299}" destId="{C89F43AC-23C7-49D6-B6FE-2202C4388212}" srcOrd="4" destOrd="0" presId="urn:microsoft.com/office/officeart/2005/8/layout/default"/>
    <dgm:cxn modelId="{94312473-381A-41CB-80BB-981C34C3569F}" type="presParOf" srcId="{F4B0B5D8-AF8C-4744-B57D-D400A2D49299}" destId="{16BC2A26-D987-4E0B-A8D1-FE757D4102DD}" srcOrd="5" destOrd="0" presId="urn:microsoft.com/office/officeart/2005/8/layout/default"/>
    <dgm:cxn modelId="{41333183-EF2F-4531-9454-245A01921533}" type="presParOf" srcId="{F4B0B5D8-AF8C-4744-B57D-D400A2D49299}" destId="{E4F16D9B-24A1-4666-9694-FA4CD073185E}" srcOrd="6" destOrd="0" presId="urn:microsoft.com/office/officeart/2005/8/layout/default"/>
    <dgm:cxn modelId="{1E0D6ACC-97F5-40E3-B822-4B9B586C9D07}" type="presParOf" srcId="{F4B0B5D8-AF8C-4744-B57D-D400A2D49299}" destId="{34938661-F3B6-448A-AC38-01958D63ABFB}" srcOrd="7" destOrd="0" presId="urn:microsoft.com/office/officeart/2005/8/layout/default"/>
    <dgm:cxn modelId="{CFBC2856-1011-4BCC-850A-66CD5DD361D8}" type="presParOf" srcId="{F4B0B5D8-AF8C-4744-B57D-D400A2D49299}" destId="{D1526B39-D602-4803-B748-FF7D89771E6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EF62E95-8D27-4527-86A6-4E968738A64B}" type="doc">
      <dgm:prSet loTypeId="urn:microsoft.com/office/officeart/2008/layout/PictureLineup" loCatId="picture" qsTypeId="urn:microsoft.com/office/officeart/2005/8/quickstyle/simple4" qsCatId="simple" csTypeId="urn:microsoft.com/office/officeart/2005/8/colors/colorful1" csCatId="colorful" phldr="1"/>
      <dgm:spPr/>
      <dgm:t>
        <a:bodyPr/>
        <a:lstStyle/>
        <a:p>
          <a:endParaRPr lang="en-US"/>
        </a:p>
      </dgm:t>
    </dgm:pt>
    <dgm:pt modelId="{06915227-4AE8-45B6-B484-0B066A074B42}">
      <dgm:prSet phldrT="[Text]"/>
      <dgm:spPr/>
      <dgm:t>
        <a:bodyPr/>
        <a:lstStyle/>
        <a:p>
          <a:r>
            <a:rPr lang="en-US" dirty="0" smtClean="0">
              <a:latin typeface="Franklin Gothic Medium Cond" panose="020B0606030402020204" pitchFamily="34" charset="0"/>
            </a:rPr>
            <a:t>Alcohol</a:t>
          </a:r>
          <a:br>
            <a:rPr lang="en-US" dirty="0" smtClean="0">
              <a:latin typeface="Franklin Gothic Medium Cond" panose="020B0606030402020204" pitchFamily="34" charset="0"/>
            </a:rPr>
          </a:br>
          <a:r>
            <a:rPr lang="en-US" dirty="0" smtClean="0">
              <a:latin typeface="Franklin Gothic Medium Cond" panose="020B0606030402020204" pitchFamily="34" charset="0"/>
            </a:rPr>
            <a:t>distillation </a:t>
          </a:r>
          <a:br>
            <a:rPr lang="en-US" dirty="0" smtClean="0">
              <a:latin typeface="Franklin Gothic Medium Cond" panose="020B0606030402020204" pitchFamily="34" charset="0"/>
            </a:rPr>
          </a:br>
          <a:r>
            <a:rPr lang="en-US" dirty="0" smtClean="0">
              <a:latin typeface="Franklin Gothic Medium Cond" panose="020B0606030402020204" pitchFamily="34" charset="0"/>
            </a:rPr>
            <a:t>Brewing</a:t>
          </a:r>
          <a:endParaRPr lang="en-US" dirty="0">
            <a:latin typeface="Franklin Gothic Medium Cond" panose="020B0606030402020204" pitchFamily="34" charset="0"/>
          </a:endParaRPr>
        </a:p>
      </dgm:t>
    </dgm:pt>
    <dgm:pt modelId="{3D6A72BA-B914-4B20-B013-4139C80A948D}" type="parTrans" cxnId="{8EB6FCAE-3BEA-445F-8B49-49C60AA2B990}">
      <dgm:prSet/>
      <dgm:spPr/>
      <dgm:t>
        <a:bodyPr/>
        <a:lstStyle/>
        <a:p>
          <a:endParaRPr lang="en-US"/>
        </a:p>
      </dgm:t>
    </dgm:pt>
    <dgm:pt modelId="{62BE3564-5B26-4574-8CB2-F96E15F74B8A}" type="sibTrans" cxnId="{8EB6FCAE-3BEA-445F-8B49-49C60AA2B990}">
      <dgm:prSet/>
      <dgm:spPr/>
      <dgm:t>
        <a:bodyPr/>
        <a:lstStyle/>
        <a:p>
          <a:endParaRPr lang="en-US"/>
        </a:p>
      </dgm:t>
    </dgm:pt>
    <dgm:pt modelId="{5067C769-7DE1-492C-A428-31CCFE870FC7}">
      <dgm:prSet/>
      <dgm:spPr/>
      <dgm:t>
        <a:bodyPr/>
        <a:lstStyle/>
        <a:p>
          <a:r>
            <a:rPr lang="en-US" dirty="0" smtClean="0">
              <a:latin typeface="Franklin Gothic Medium Cond" panose="020B0606030402020204" pitchFamily="34" charset="0"/>
            </a:rPr>
            <a:t>Tobacco</a:t>
          </a:r>
          <a:br>
            <a:rPr lang="en-US" dirty="0" smtClean="0">
              <a:latin typeface="Franklin Gothic Medium Cond" panose="020B0606030402020204" pitchFamily="34" charset="0"/>
            </a:rPr>
          </a:br>
          <a:r>
            <a:rPr lang="en-US" dirty="0" smtClean="0">
              <a:latin typeface="Franklin Gothic Medium Cond" panose="020B0606030402020204" pitchFamily="34" charset="0"/>
            </a:rPr>
            <a:t>Cigar</a:t>
          </a:r>
          <a:endParaRPr lang="en-US" dirty="0">
            <a:latin typeface="Franklin Gothic Medium Cond" panose="020B0606030402020204" pitchFamily="34" charset="0"/>
          </a:endParaRPr>
        </a:p>
      </dgm:t>
    </dgm:pt>
    <dgm:pt modelId="{43CB4DFC-7613-48C6-81C4-9A1E647771E2}" type="parTrans" cxnId="{216FC85E-E587-437E-917E-9F8E5ED39FFE}">
      <dgm:prSet/>
      <dgm:spPr/>
      <dgm:t>
        <a:bodyPr/>
        <a:lstStyle/>
        <a:p>
          <a:endParaRPr lang="en-US"/>
        </a:p>
      </dgm:t>
    </dgm:pt>
    <dgm:pt modelId="{B9E6FBBC-7619-4D63-A1E4-336E0D338EAF}" type="sibTrans" cxnId="{216FC85E-E587-437E-917E-9F8E5ED39FFE}">
      <dgm:prSet/>
      <dgm:spPr/>
      <dgm:t>
        <a:bodyPr/>
        <a:lstStyle/>
        <a:p>
          <a:endParaRPr lang="en-US"/>
        </a:p>
      </dgm:t>
    </dgm:pt>
    <dgm:pt modelId="{76653338-BD9A-4510-B14A-E878AB91AAAF}">
      <dgm:prSet/>
      <dgm:spPr/>
      <dgm:t>
        <a:bodyPr/>
        <a:lstStyle/>
        <a:p>
          <a:r>
            <a:rPr lang="en-US" dirty="0" smtClean="0">
              <a:latin typeface="Franklin Gothic Medium Cond" panose="020B0606030402020204" pitchFamily="34" charset="0"/>
            </a:rPr>
            <a:t>Electronic Aerospace &amp; Defense</a:t>
          </a:r>
          <a:endParaRPr lang="en-US" dirty="0">
            <a:latin typeface="Franklin Gothic Medium Cond" panose="020B0606030402020204" pitchFamily="34" charset="0"/>
          </a:endParaRPr>
        </a:p>
      </dgm:t>
    </dgm:pt>
    <dgm:pt modelId="{AEADD88B-B7AE-4AC8-A7AE-C0196F68EFBA}" type="parTrans" cxnId="{C0283CD1-61FB-41FC-901F-250D59D71623}">
      <dgm:prSet/>
      <dgm:spPr/>
      <dgm:t>
        <a:bodyPr/>
        <a:lstStyle/>
        <a:p>
          <a:endParaRPr lang="en-US"/>
        </a:p>
      </dgm:t>
    </dgm:pt>
    <dgm:pt modelId="{71B512B0-3BE1-4731-A40F-A950AE7E7BED}" type="sibTrans" cxnId="{C0283CD1-61FB-41FC-901F-250D59D71623}">
      <dgm:prSet/>
      <dgm:spPr/>
      <dgm:t>
        <a:bodyPr/>
        <a:lstStyle/>
        <a:p>
          <a:endParaRPr lang="en-US"/>
        </a:p>
      </dgm:t>
    </dgm:pt>
    <dgm:pt modelId="{CB57CF7E-5377-48B4-95C7-CD055F290BDF}">
      <dgm:prSet custT="1"/>
      <dgm:spPr/>
      <dgm:t>
        <a:bodyPr/>
        <a:lstStyle/>
        <a:p>
          <a:r>
            <a:rPr lang="en-US" sz="3200" dirty="0" smtClean="0">
              <a:latin typeface="Franklin Gothic Medium Cond" panose="020B0606030402020204" pitchFamily="34" charset="0"/>
            </a:rPr>
            <a:t>Industrial Explosive</a:t>
          </a:r>
          <a:endParaRPr lang="en-US" sz="1600" dirty="0">
            <a:latin typeface="Franklin Gothic Medium Cond" panose="020B0606030402020204" pitchFamily="34" charset="0"/>
          </a:endParaRPr>
        </a:p>
      </dgm:t>
    </dgm:pt>
    <dgm:pt modelId="{1717A102-8504-4089-B9AD-4DBCD4353EBC}" type="parTrans" cxnId="{8E975DCF-CAE2-4315-8DE3-10B8229D6E33}">
      <dgm:prSet/>
      <dgm:spPr/>
      <dgm:t>
        <a:bodyPr/>
        <a:lstStyle/>
        <a:p>
          <a:endParaRPr lang="en-US"/>
        </a:p>
      </dgm:t>
    </dgm:pt>
    <dgm:pt modelId="{26DBC08C-AB57-4502-89BB-51F78781417F}" type="sibTrans" cxnId="{8E975DCF-CAE2-4315-8DE3-10B8229D6E33}">
      <dgm:prSet/>
      <dgm:spPr/>
      <dgm:t>
        <a:bodyPr/>
        <a:lstStyle/>
        <a:p>
          <a:endParaRPr lang="en-US"/>
        </a:p>
      </dgm:t>
    </dgm:pt>
    <dgm:pt modelId="{E14BC61C-D30A-4783-9A68-F44363F5ECDC}">
      <dgm:prSet/>
      <dgm:spPr/>
      <dgm:t>
        <a:bodyPr/>
        <a:lstStyle/>
        <a:p>
          <a:r>
            <a:rPr lang="en-US" dirty="0" smtClean="0">
              <a:latin typeface="Franklin Gothic Medium Cond" panose="020B0606030402020204" pitchFamily="34" charset="0"/>
            </a:rPr>
            <a:t>Large industry in SSI products</a:t>
          </a:r>
          <a:endParaRPr lang="en-US" dirty="0">
            <a:latin typeface="Franklin Gothic Medium Cond" panose="020B0606030402020204" pitchFamily="34" charset="0"/>
          </a:endParaRPr>
        </a:p>
      </dgm:t>
    </dgm:pt>
    <dgm:pt modelId="{20606B45-A2B1-4766-8D07-1D1A17705D30}" type="parTrans" cxnId="{3185F955-32CB-4AE8-88B8-F5D537B6BAE2}">
      <dgm:prSet/>
      <dgm:spPr/>
      <dgm:t>
        <a:bodyPr/>
        <a:lstStyle/>
        <a:p>
          <a:endParaRPr lang="en-US"/>
        </a:p>
      </dgm:t>
    </dgm:pt>
    <dgm:pt modelId="{773933B0-6139-4C30-ADAB-7BAE54DD20D8}" type="sibTrans" cxnId="{3185F955-32CB-4AE8-88B8-F5D537B6BAE2}">
      <dgm:prSet/>
      <dgm:spPr/>
      <dgm:t>
        <a:bodyPr/>
        <a:lstStyle/>
        <a:p>
          <a:endParaRPr lang="en-US"/>
        </a:p>
      </dgm:t>
    </dgm:pt>
    <dgm:pt modelId="{568E9022-8A38-40CF-A6A4-0FD1CA33210E}">
      <dgm:prSet/>
      <dgm:spPr/>
      <dgm:t>
        <a:bodyPr/>
        <a:lstStyle/>
        <a:p>
          <a:r>
            <a:rPr lang="en-US" dirty="0" smtClean="0">
              <a:latin typeface="Franklin Gothic Medium Cond" panose="020B0606030402020204" pitchFamily="34" charset="0"/>
            </a:rPr>
            <a:t>Hazardous Chemical</a:t>
          </a:r>
          <a:endParaRPr lang="en-US" dirty="0">
            <a:latin typeface="Franklin Gothic Medium Cond" panose="020B0606030402020204" pitchFamily="34" charset="0"/>
          </a:endParaRPr>
        </a:p>
      </dgm:t>
    </dgm:pt>
    <dgm:pt modelId="{A57EC3B7-91D7-432E-9FA6-A2063AAD4C15}" type="sibTrans" cxnId="{E3A2A0BE-319B-44C8-9DD5-D89914B1EE61}">
      <dgm:prSet/>
      <dgm:spPr/>
      <dgm:t>
        <a:bodyPr/>
        <a:lstStyle/>
        <a:p>
          <a:endParaRPr lang="en-US"/>
        </a:p>
      </dgm:t>
    </dgm:pt>
    <dgm:pt modelId="{2888A1B4-821C-4916-97A0-88730D5C83C6}" type="parTrans" cxnId="{E3A2A0BE-319B-44C8-9DD5-D89914B1EE61}">
      <dgm:prSet/>
      <dgm:spPr/>
      <dgm:t>
        <a:bodyPr/>
        <a:lstStyle/>
        <a:p>
          <a:endParaRPr lang="en-US"/>
        </a:p>
      </dgm:t>
    </dgm:pt>
    <dgm:pt modelId="{FBA42751-6B06-4F50-802D-6D20A14EF958}" type="pres">
      <dgm:prSet presAssocID="{9EF62E95-8D27-4527-86A6-4E968738A64B}" presName="Name0" presStyleCnt="0">
        <dgm:presLayoutVars>
          <dgm:chMax/>
          <dgm:chPref/>
          <dgm:dir/>
          <dgm:animLvl val="lvl"/>
          <dgm:resizeHandles val="exact"/>
        </dgm:presLayoutVars>
      </dgm:prSet>
      <dgm:spPr/>
      <dgm:t>
        <a:bodyPr/>
        <a:lstStyle/>
        <a:p>
          <a:endParaRPr lang="en-US"/>
        </a:p>
      </dgm:t>
    </dgm:pt>
    <dgm:pt modelId="{7FA1079D-36F7-44C8-B087-A9D62448D8C7}" type="pres">
      <dgm:prSet presAssocID="{06915227-4AE8-45B6-B484-0B066A074B42}" presName="composite" presStyleCnt="0"/>
      <dgm:spPr/>
    </dgm:pt>
    <dgm:pt modelId="{E0913C30-12CB-4FE4-8B56-EA0F3216A1CE}" type="pres">
      <dgm:prSet presAssocID="{06915227-4AE8-45B6-B484-0B066A074B42}" presName="Image" presStyleLbl="alignNode1" presStyleIdx="0" presStyleCnt="6"/>
      <dgm:spPr>
        <a:blipFill rotWithShape="1">
          <a:blip xmlns:r="http://schemas.openxmlformats.org/officeDocument/2006/relationships" r:embed="rId1"/>
          <a:stretch>
            <a:fillRect/>
          </a:stretch>
        </a:blipFill>
      </dgm:spPr>
      <dgm:t>
        <a:bodyPr/>
        <a:lstStyle/>
        <a:p>
          <a:endParaRPr lang="en-US"/>
        </a:p>
      </dgm:t>
    </dgm:pt>
    <dgm:pt modelId="{CAE41E8F-DB82-4D35-88B0-56E88A4A42EC}" type="pres">
      <dgm:prSet presAssocID="{06915227-4AE8-45B6-B484-0B066A074B42}" presName="Accent" presStyleLbl="parChTrans1D1" presStyleIdx="0" presStyleCnt="6"/>
      <dgm:spPr/>
    </dgm:pt>
    <dgm:pt modelId="{CF5F0903-1F4D-4968-B1C3-851E1EDA1D60}" type="pres">
      <dgm:prSet presAssocID="{06915227-4AE8-45B6-B484-0B066A074B42}" presName="Parent" presStyleLbl="revTx" presStyleIdx="0" presStyleCnt="6">
        <dgm:presLayoutVars>
          <dgm:chMax val="0"/>
          <dgm:chPref val="0"/>
          <dgm:bulletEnabled val="1"/>
        </dgm:presLayoutVars>
      </dgm:prSet>
      <dgm:spPr/>
      <dgm:t>
        <a:bodyPr/>
        <a:lstStyle/>
        <a:p>
          <a:endParaRPr lang="en-US"/>
        </a:p>
      </dgm:t>
    </dgm:pt>
    <dgm:pt modelId="{CC0DC579-F415-455E-A37A-9F9DE413372D}" type="pres">
      <dgm:prSet presAssocID="{62BE3564-5B26-4574-8CB2-F96E15F74B8A}" presName="sibTrans" presStyleCnt="0"/>
      <dgm:spPr/>
    </dgm:pt>
    <dgm:pt modelId="{4B513CAB-C794-448D-A7AD-D7B7E0050ED1}" type="pres">
      <dgm:prSet presAssocID="{5067C769-7DE1-492C-A428-31CCFE870FC7}" presName="composite" presStyleCnt="0"/>
      <dgm:spPr/>
    </dgm:pt>
    <dgm:pt modelId="{9152EB49-489E-4F5E-857D-EE36CBF68B67}" type="pres">
      <dgm:prSet presAssocID="{5067C769-7DE1-492C-A428-31CCFE870FC7}" presName="Image" presStyleLbl="alignNode1" presStyleIdx="1" presStyleCnt="6"/>
      <dgm:spPr>
        <a:blipFill rotWithShape="1">
          <a:blip xmlns:r="http://schemas.openxmlformats.org/officeDocument/2006/relationships" r:embed="rId2"/>
          <a:stretch>
            <a:fillRect/>
          </a:stretch>
        </a:blipFill>
      </dgm:spPr>
      <dgm:t>
        <a:bodyPr/>
        <a:lstStyle/>
        <a:p>
          <a:endParaRPr lang="en-US"/>
        </a:p>
      </dgm:t>
    </dgm:pt>
    <dgm:pt modelId="{DCB2844E-03AA-471C-9935-7F5EB5C354C1}" type="pres">
      <dgm:prSet presAssocID="{5067C769-7DE1-492C-A428-31CCFE870FC7}" presName="Accent" presStyleLbl="parChTrans1D1" presStyleIdx="1" presStyleCnt="6"/>
      <dgm:spPr/>
    </dgm:pt>
    <dgm:pt modelId="{A2BDA9CD-F588-4D40-9F1F-39084A0D5FF2}" type="pres">
      <dgm:prSet presAssocID="{5067C769-7DE1-492C-A428-31CCFE870FC7}" presName="Parent" presStyleLbl="revTx" presStyleIdx="1" presStyleCnt="6">
        <dgm:presLayoutVars>
          <dgm:chMax val="0"/>
          <dgm:chPref val="0"/>
          <dgm:bulletEnabled val="1"/>
        </dgm:presLayoutVars>
      </dgm:prSet>
      <dgm:spPr/>
      <dgm:t>
        <a:bodyPr/>
        <a:lstStyle/>
        <a:p>
          <a:endParaRPr lang="en-US"/>
        </a:p>
      </dgm:t>
    </dgm:pt>
    <dgm:pt modelId="{9F56F3EB-1BFA-4887-AD39-BB1322D6E3ED}" type="pres">
      <dgm:prSet presAssocID="{B9E6FBBC-7619-4D63-A1E4-336E0D338EAF}" presName="sibTrans" presStyleCnt="0"/>
      <dgm:spPr/>
    </dgm:pt>
    <dgm:pt modelId="{B3B39CC8-27F7-4A34-A365-7828C93EBD50}" type="pres">
      <dgm:prSet presAssocID="{76653338-BD9A-4510-B14A-E878AB91AAAF}" presName="composite" presStyleCnt="0"/>
      <dgm:spPr/>
    </dgm:pt>
    <dgm:pt modelId="{B31ADA1B-4199-40F5-8F1F-0508EF75E7B1}" type="pres">
      <dgm:prSet presAssocID="{76653338-BD9A-4510-B14A-E878AB91AAAF}" presName="Image" presStyleLbl="alignNode1" presStyleIdx="2" presStyleCnt="6"/>
      <dgm:spPr>
        <a:blipFill rotWithShape="1">
          <a:blip xmlns:r="http://schemas.openxmlformats.org/officeDocument/2006/relationships" r:embed="rId3"/>
          <a:stretch>
            <a:fillRect/>
          </a:stretch>
        </a:blipFill>
      </dgm:spPr>
      <dgm:t>
        <a:bodyPr/>
        <a:lstStyle/>
        <a:p>
          <a:endParaRPr lang="en-US"/>
        </a:p>
      </dgm:t>
    </dgm:pt>
    <dgm:pt modelId="{93715A95-2886-4BC7-9FA0-466256AA4DA5}" type="pres">
      <dgm:prSet presAssocID="{76653338-BD9A-4510-B14A-E878AB91AAAF}" presName="Accent" presStyleLbl="parChTrans1D1" presStyleIdx="2" presStyleCnt="6"/>
      <dgm:spPr/>
    </dgm:pt>
    <dgm:pt modelId="{43993DBB-746C-4DF9-A5A1-E7E30B0DD9C0}" type="pres">
      <dgm:prSet presAssocID="{76653338-BD9A-4510-B14A-E878AB91AAAF}" presName="Parent" presStyleLbl="revTx" presStyleIdx="2" presStyleCnt="6">
        <dgm:presLayoutVars>
          <dgm:chMax val="0"/>
          <dgm:chPref val="0"/>
          <dgm:bulletEnabled val="1"/>
        </dgm:presLayoutVars>
      </dgm:prSet>
      <dgm:spPr/>
      <dgm:t>
        <a:bodyPr/>
        <a:lstStyle/>
        <a:p>
          <a:endParaRPr lang="en-US"/>
        </a:p>
      </dgm:t>
    </dgm:pt>
    <dgm:pt modelId="{9308F09E-1720-4D6C-9A2D-6DB9365F5FD6}" type="pres">
      <dgm:prSet presAssocID="{71B512B0-3BE1-4731-A40F-A950AE7E7BED}" presName="sibTrans" presStyleCnt="0"/>
      <dgm:spPr/>
    </dgm:pt>
    <dgm:pt modelId="{9FCDC6AD-53F4-4E7D-B3A5-FD6E38DD8024}" type="pres">
      <dgm:prSet presAssocID="{CB57CF7E-5377-48B4-95C7-CD055F290BDF}" presName="composite" presStyleCnt="0"/>
      <dgm:spPr/>
    </dgm:pt>
    <dgm:pt modelId="{BCFE9A55-390F-4073-B275-94C66224FD6E}" type="pres">
      <dgm:prSet presAssocID="{CB57CF7E-5377-48B4-95C7-CD055F290BDF}" presName="Image" presStyleLbl="alignNode1" presStyleIdx="3" presStyleCnt="6"/>
      <dgm:spPr>
        <a:blipFill rotWithShape="1">
          <a:blip xmlns:r="http://schemas.openxmlformats.org/officeDocument/2006/relationships" r:embed="rId4"/>
          <a:stretch>
            <a:fillRect/>
          </a:stretch>
        </a:blipFill>
      </dgm:spPr>
      <dgm:t>
        <a:bodyPr/>
        <a:lstStyle/>
        <a:p>
          <a:endParaRPr lang="en-US"/>
        </a:p>
      </dgm:t>
    </dgm:pt>
    <dgm:pt modelId="{5B8AF871-75BE-4504-AD87-EDE149CC6D1C}" type="pres">
      <dgm:prSet presAssocID="{CB57CF7E-5377-48B4-95C7-CD055F290BDF}" presName="Accent" presStyleLbl="parChTrans1D1" presStyleIdx="3" presStyleCnt="6"/>
      <dgm:spPr/>
    </dgm:pt>
    <dgm:pt modelId="{186E9AEE-707C-4A07-8435-D3F1659EA4DD}" type="pres">
      <dgm:prSet presAssocID="{CB57CF7E-5377-48B4-95C7-CD055F290BDF}" presName="Parent" presStyleLbl="revTx" presStyleIdx="3" presStyleCnt="6">
        <dgm:presLayoutVars>
          <dgm:chMax val="0"/>
          <dgm:chPref val="0"/>
          <dgm:bulletEnabled val="1"/>
        </dgm:presLayoutVars>
      </dgm:prSet>
      <dgm:spPr/>
      <dgm:t>
        <a:bodyPr/>
        <a:lstStyle/>
        <a:p>
          <a:endParaRPr lang="en-US"/>
        </a:p>
      </dgm:t>
    </dgm:pt>
    <dgm:pt modelId="{D0D392C3-9BA4-4365-9CEB-863571942FD9}" type="pres">
      <dgm:prSet presAssocID="{26DBC08C-AB57-4502-89BB-51F78781417F}" presName="sibTrans" presStyleCnt="0"/>
      <dgm:spPr/>
    </dgm:pt>
    <dgm:pt modelId="{78E90C90-2F8E-4DC3-AF21-C90F68AB1DAE}" type="pres">
      <dgm:prSet presAssocID="{568E9022-8A38-40CF-A6A4-0FD1CA33210E}" presName="composite" presStyleCnt="0"/>
      <dgm:spPr/>
    </dgm:pt>
    <dgm:pt modelId="{590767BF-89D0-4E03-A9A9-0CCFA829EFA9}" type="pres">
      <dgm:prSet presAssocID="{568E9022-8A38-40CF-A6A4-0FD1CA33210E}" presName="Image" presStyleLbl="alignNode1" presStyleIdx="4" presStyleCnt="6"/>
      <dgm:spPr>
        <a:blipFill rotWithShape="1">
          <a:blip xmlns:r="http://schemas.openxmlformats.org/officeDocument/2006/relationships" r:embed="rId5"/>
          <a:stretch>
            <a:fillRect/>
          </a:stretch>
        </a:blipFill>
      </dgm:spPr>
      <dgm:t>
        <a:bodyPr/>
        <a:lstStyle/>
        <a:p>
          <a:endParaRPr lang="en-US"/>
        </a:p>
      </dgm:t>
    </dgm:pt>
    <dgm:pt modelId="{279846C2-DF66-41EE-ABD6-68C800F9DFD2}" type="pres">
      <dgm:prSet presAssocID="{568E9022-8A38-40CF-A6A4-0FD1CA33210E}" presName="Accent" presStyleLbl="parChTrans1D1" presStyleIdx="4" presStyleCnt="6"/>
      <dgm:spPr/>
    </dgm:pt>
    <dgm:pt modelId="{21AF393A-6245-44CD-9ABA-B14582A859A4}" type="pres">
      <dgm:prSet presAssocID="{568E9022-8A38-40CF-A6A4-0FD1CA33210E}" presName="Parent" presStyleLbl="revTx" presStyleIdx="4" presStyleCnt="6">
        <dgm:presLayoutVars>
          <dgm:chMax val="0"/>
          <dgm:chPref val="0"/>
          <dgm:bulletEnabled val="1"/>
        </dgm:presLayoutVars>
      </dgm:prSet>
      <dgm:spPr/>
      <dgm:t>
        <a:bodyPr/>
        <a:lstStyle/>
        <a:p>
          <a:endParaRPr lang="en-US"/>
        </a:p>
      </dgm:t>
    </dgm:pt>
    <dgm:pt modelId="{5A5318AF-237B-4624-BF28-D8762EE3CDD2}" type="pres">
      <dgm:prSet presAssocID="{A57EC3B7-91D7-432E-9FA6-A2063AAD4C15}" presName="sibTrans" presStyleCnt="0"/>
      <dgm:spPr/>
    </dgm:pt>
    <dgm:pt modelId="{FF58C72E-8326-4588-BD74-5D02D91CADB3}" type="pres">
      <dgm:prSet presAssocID="{E14BC61C-D30A-4783-9A68-F44363F5ECDC}" presName="composite" presStyleCnt="0"/>
      <dgm:spPr/>
    </dgm:pt>
    <dgm:pt modelId="{D3A56444-DAC6-4A71-9ED2-E8B277A909EC}" type="pres">
      <dgm:prSet presAssocID="{E14BC61C-D30A-4783-9A68-F44363F5ECDC}" presName="Image" presStyleLbl="alignNode1" presStyleIdx="5" presStyleCnt="6"/>
      <dgm:spPr>
        <a:blipFill rotWithShape="1">
          <a:blip xmlns:r="http://schemas.openxmlformats.org/officeDocument/2006/relationships" r:embed="rId6"/>
          <a:stretch>
            <a:fillRect/>
          </a:stretch>
        </a:blipFill>
      </dgm:spPr>
      <dgm:t>
        <a:bodyPr/>
        <a:lstStyle/>
        <a:p>
          <a:endParaRPr lang="en-US"/>
        </a:p>
      </dgm:t>
    </dgm:pt>
    <dgm:pt modelId="{ED5C48CB-1347-455A-860C-134C738F9F44}" type="pres">
      <dgm:prSet presAssocID="{E14BC61C-D30A-4783-9A68-F44363F5ECDC}" presName="Accent" presStyleLbl="parChTrans1D1" presStyleIdx="5" presStyleCnt="6"/>
      <dgm:spPr/>
    </dgm:pt>
    <dgm:pt modelId="{A9CCEDAC-C617-4DE8-9087-FF66167EA487}" type="pres">
      <dgm:prSet presAssocID="{E14BC61C-D30A-4783-9A68-F44363F5ECDC}" presName="Parent" presStyleLbl="revTx" presStyleIdx="5" presStyleCnt="6">
        <dgm:presLayoutVars>
          <dgm:chMax val="0"/>
          <dgm:chPref val="0"/>
          <dgm:bulletEnabled val="1"/>
        </dgm:presLayoutVars>
      </dgm:prSet>
      <dgm:spPr/>
      <dgm:t>
        <a:bodyPr/>
        <a:lstStyle/>
        <a:p>
          <a:endParaRPr lang="en-US"/>
        </a:p>
      </dgm:t>
    </dgm:pt>
  </dgm:ptLst>
  <dgm:cxnLst>
    <dgm:cxn modelId="{034EF423-4FE3-4769-9923-4620FFDB4223}" type="presOf" srcId="{568E9022-8A38-40CF-A6A4-0FD1CA33210E}" destId="{21AF393A-6245-44CD-9ABA-B14582A859A4}" srcOrd="0" destOrd="0" presId="urn:microsoft.com/office/officeart/2008/layout/PictureLineup"/>
    <dgm:cxn modelId="{E7B653A9-EF5F-44FE-AA87-F21783F6A7E6}" type="presOf" srcId="{E14BC61C-D30A-4783-9A68-F44363F5ECDC}" destId="{A9CCEDAC-C617-4DE8-9087-FF66167EA487}" srcOrd="0" destOrd="0" presId="urn:microsoft.com/office/officeart/2008/layout/PictureLineup"/>
    <dgm:cxn modelId="{EF5128E0-EA42-4D9F-88C9-E48C4FBBF6A0}" type="presOf" srcId="{9EF62E95-8D27-4527-86A6-4E968738A64B}" destId="{FBA42751-6B06-4F50-802D-6D20A14EF958}" srcOrd="0" destOrd="0" presId="urn:microsoft.com/office/officeart/2008/layout/PictureLineup"/>
    <dgm:cxn modelId="{216FC85E-E587-437E-917E-9F8E5ED39FFE}" srcId="{9EF62E95-8D27-4527-86A6-4E968738A64B}" destId="{5067C769-7DE1-492C-A428-31CCFE870FC7}" srcOrd="1" destOrd="0" parTransId="{43CB4DFC-7613-48C6-81C4-9A1E647771E2}" sibTransId="{B9E6FBBC-7619-4D63-A1E4-336E0D338EAF}"/>
    <dgm:cxn modelId="{67E95273-D49A-49E1-A3FE-9D667BDA9062}" type="presOf" srcId="{06915227-4AE8-45B6-B484-0B066A074B42}" destId="{CF5F0903-1F4D-4968-B1C3-851E1EDA1D60}" srcOrd="0" destOrd="0" presId="urn:microsoft.com/office/officeart/2008/layout/PictureLineup"/>
    <dgm:cxn modelId="{9B595142-5CA7-4A55-BD9B-A579AC7E1666}" type="presOf" srcId="{76653338-BD9A-4510-B14A-E878AB91AAAF}" destId="{43993DBB-746C-4DF9-A5A1-E7E30B0DD9C0}" srcOrd="0" destOrd="0" presId="urn:microsoft.com/office/officeart/2008/layout/PictureLineup"/>
    <dgm:cxn modelId="{6B260D6F-4761-42F8-ADA3-0F38623D3369}" type="presOf" srcId="{5067C769-7DE1-492C-A428-31CCFE870FC7}" destId="{A2BDA9CD-F588-4D40-9F1F-39084A0D5FF2}" srcOrd="0" destOrd="0" presId="urn:microsoft.com/office/officeart/2008/layout/PictureLineup"/>
    <dgm:cxn modelId="{F883CCCB-42FB-4864-B7C0-A38A077DC731}" type="presOf" srcId="{CB57CF7E-5377-48B4-95C7-CD055F290BDF}" destId="{186E9AEE-707C-4A07-8435-D3F1659EA4DD}" srcOrd="0" destOrd="0" presId="urn:microsoft.com/office/officeart/2008/layout/PictureLineup"/>
    <dgm:cxn modelId="{8E975DCF-CAE2-4315-8DE3-10B8229D6E33}" srcId="{9EF62E95-8D27-4527-86A6-4E968738A64B}" destId="{CB57CF7E-5377-48B4-95C7-CD055F290BDF}" srcOrd="3" destOrd="0" parTransId="{1717A102-8504-4089-B9AD-4DBCD4353EBC}" sibTransId="{26DBC08C-AB57-4502-89BB-51F78781417F}"/>
    <dgm:cxn modelId="{3185F955-32CB-4AE8-88B8-F5D537B6BAE2}" srcId="{9EF62E95-8D27-4527-86A6-4E968738A64B}" destId="{E14BC61C-D30A-4783-9A68-F44363F5ECDC}" srcOrd="5" destOrd="0" parTransId="{20606B45-A2B1-4766-8D07-1D1A17705D30}" sibTransId="{773933B0-6139-4C30-ADAB-7BAE54DD20D8}"/>
    <dgm:cxn modelId="{8EB6FCAE-3BEA-445F-8B49-49C60AA2B990}" srcId="{9EF62E95-8D27-4527-86A6-4E968738A64B}" destId="{06915227-4AE8-45B6-B484-0B066A074B42}" srcOrd="0" destOrd="0" parTransId="{3D6A72BA-B914-4B20-B013-4139C80A948D}" sibTransId="{62BE3564-5B26-4574-8CB2-F96E15F74B8A}"/>
    <dgm:cxn modelId="{C0283CD1-61FB-41FC-901F-250D59D71623}" srcId="{9EF62E95-8D27-4527-86A6-4E968738A64B}" destId="{76653338-BD9A-4510-B14A-E878AB91AAAF}" srcOrd="2" destOrd="0" parTransId="{AEADD88B-B7AE-4AC8-A7AE-C0196F68EFBA}" sibTransId="{71B512B0-3BE1-4731-A40F-A950AE7E7BED}"/>
    <dgm:cxn modelId="{E3A2A0BE-319B-44C8-9DD5-D89914B1EE61}" srcId="{9EF62E95-8D27-4527-86A6-4E968738A64B}" destId="{568E9022-8A38-40CF-A6A4-0FD1CA33210E}" srcOrd="4" destOrd="0" parTransId="{2888A1B4-821C-4916-97A0-88730D5C83C6}" sibTransId="{A57EC3B7-91D7-432E-9FA6-A2063AAD4C15}"/>
    <dgm:cxn modelId="{395C4577-84C0-467B-AFA8-2D5664E72155}" type="presParOf" srcId="{FBA42751-6B06-4F50-802D-6D20A14EF958}" destId="{7FA1079D-36F7-44C8-B087-A9D62448D8C7}" srcOrd="0" destOrd="0" presId="urn:microsoft.com/office/officeart/2008/layout/PictureLineup"/>
    <dgm:cxn modelId="{B1C8F4A9-C057-47AF-B7C3-6707A3F2E055}" type="presParOf" srcId="{7FA1079D-36F7-44C8-B087-A9D62448D8C7}" destId="{E0913C30-12CB-4FE4-8B56-EA0F3216A1CE}" srcOrd="0" destOrd="0" presId="urn:microsoft.com/office/officeart/2008/layout/PictureLineup"/>
    <dgm:cxn modelId="{C59FD2E3-CDA2-46BF-9ABC-F07289597D3A}" type="presParOf" srcId="{7FA1079D-36F7-44C8-B087-A9D62448D8C7}" destId="{CAE41E8F-DB82-4D35-88B0-56E88A4A42EC}" srcOrd="1" destOrd="0" presId="urn:microsoft.com/office/officeart/2008/layout/PictureLineup"/>
    <dgm:cxn modelId="{6593E2F3-3402-4F80-9A1C-B7823A8D4F6C}" type="presParOf" srcId="{7FA1079D-36F7-44C8-B087-A9D62448D8C7}" destId="{CF5F0903-1F4D-4968-B1C3-851E1EDA1D60}" srcOrd="2" destOrd="0" presId="urn:microsoft.com/office/officeart/2008/layout/PictureLineup"/>
    <dgm:cxn modelId="{291F50A7-830D-430C-B7DF-90ADB197EAFE}" type="presParOf" srcId="{FBA42751-6B06-4F50-802D-6D20A14EF958}" destId="{CC0DC579-F415-455E-A37A-9F9DE413372D}" srcOrd="1" destOrd="0" presId="urn:microsoft.com/office/officeart/2008/layout/PictureLineup"/>
    <dgm:cxn modelId="{D52080D9-98B0-46AD-8F31-7C6FD165D22A}" type="presParOf" srcId="{FBA42751-6B06-4F50-802D-6D20A14EF958}" destId="{4B513CAB-C794-448D-A7AD-D7B7E0050ED1}" srcOrd="2" destOrd="0" presId="urn:microsoft.com/office/officeart/2008/layout/PictureLineup"/>
    <dgm:cxn modelId="{431C27EB-FB85-496D-A164-F725434C8EE8}" type="presParOf" srcId="{4B513CAB-C794-448D-A7AD-D7B7E0050ED1}" destId="{9152EB49-489E-4F5E-857D-EE36CBF68B67}" srcOrd="0" destOrd="0" presId="urn:microsoft.com/office/officeart/2008/layout/PictureLineup"/>
    <dgm:cxn modelId="{8EF46FE7-A940-429B-BD0D-1FFD25BE2D42}" type="presParOf" srcId="{4B513CAB-C794-448D-A7AD-D7B7E0050ED1}" destId="{DCB2844E-03AA-471C-9935-7F5EB5C354C1}" srcOrd="1" destOrd="0" presId="urn:microsoft.com/office/officeart/2008/layout/PictureLineup"/>
    <dgm:cxn modelId="{D386CD4E-0067-4AF0-8851-D66F53C5A610}" type="presParOf" srcId="{4B513CAB-C794-448D-A7AD-D7B7E0050ED1}" destId="{A2BDA9CD-F588-4D40-9F1F-39084A0D5FF2}" srcOrd="2" destOrd="0" presId="urn:microsoft.com/office/officeart/2008/layout/PictureLineup"/>
    <dgm:cxn modelId="{F7939FBA-4C3D-4E7A-ACA7-19DE970BBAF4}" type="presParOf" srcId="{FBA42751-6B06-4F50-802D-6D20A14EF958}" destId="{9F56F3EB-1BFA-4887-AD39-BB1322D6E3ED}" srcOrd="3" destOrd="0" presId="urn:microsoft.com/office/officeart/2008/layout/PictureLineup"/>
    <dgm:cxn modelId="{22A1474D-BB3B-48DB-B3BD-0E99AEF3660A}" type="presParOf" srcId="{FBA42751-6B06-4F50-802D-6D20A14EF958}" destId="{B3B39CC8-27F7-4A34-A365-7828C93EBD50}" srcOrd="4" destOrd="0" presId="urn:microsoft.com/office/officeart/2008/layout/PictureLineup"/>
    <dgm:cxn modelId="{B5621C38-5DCF-41E6-979B-525DFF4F94B7}" type="presParOf" srcId="{B3B39CC8-27F7-4A34-A365-7828C93EBD50}" destId="{B31ADA1B-4199-40F5-8F1F-0508EF75E7B1}" srcOrd="0" destOrd="0" presId="urn:microsoft.com/office/officeart/2008/layout/PictureLineup"/>
    <dgm:cxn modelId="{2E73D8F5-79C6-4D86-92FC-1E20B833250C}" type="presParOf" srcId="{B3B39CC8-27F7-4A34-A365-7828C93EBD50}" destId="{93715A95-2886-4BC7-9FA0-466256AA4DA5}" srcOrd="1" destOrd="0" presId="urn:microsoft.com/office/officeart/2008/layout/PictureLineup"/>
    <dgm:cxn modelId="{A52BC9BD-09F5-4556-802A-8C98E573E8A9}" type="presParOf" srcId="{B3B39CC8-27F7-4A34-A365-7828C93EBD50}" destId="{43993DBB-746C-4DF9-A5A1-E7E30B0DD9C0}" srcOrd="2" destOrd="0" presId="urn:microsoft.com/office/officeart/2008/layout/PictureLineup"/>
    <dgm:cxn modelId="{C6F8455F-010F-44A6-95AE-BD963F7E4ABC}" type="presParOf" srcId="{FBA42751-6B06-4F50-802D-6D20A14EF958}" destId="{9308F09E-1720-4D6C-9A2D-6DB9365F5FD6}" srcOrd="5" destOrd="0" presId="urn:microsoft.com/office/officeart/2008/layout/PictureLineup"/>
    <dgm:cxn modelId="{A41251F1-E750-408B-BFD8-1D75BBC41863}" type="presParOf" srcId="{FBA42751-6B06-4F50-802D-6D20A14EF958}" destId="{9FCDC6AD-53F4-4E7D-B3A5-FD6E38DD8024}" srcOrd="6" destOrd="0" presId="urn:microsoft.com/office/officeart/2008/layout/PictureLineup"/>
    <dgm:cxn modelId="{3D3FD125-CB95-4FFA-AB3A-26F7146DC713}" type="presParOf" srcId="{9FCDC6AD-53F4-4E7D-B3A5-FD6E38DD8024}" destId="{BCFE9A55-390F-4073-B275-94C66224FD6E}" srcOrd="0" destOrd="0" presId="urn:microsoft.com/office/officeart/2008/layout/PictureLineup"/>
    <dgm:cxn modelId="{B8C4330C-61D1-427F-8DBC-71418E3D1201}" type="presParOf" srcId="{9FCDC6AD-53F4-4E7D-B3A5-FD6E38DD8024}" destId="{5B8AF871-75BE-4504-AD87-EDE149CC6D1C}" srcOrd="1" destOrd="0" presId="urn:microsoft.com/office/officeart/2008/layout/PictureLineup"/>
    <dgm:cxn modelId="{9D2AC9FE-4483-4E58-96E9-AE37D6667DFA}" type="presParOf" srcId="{9FCDC6AD-53F4-4E7D-B3A5-FD6E38DD8024}" destId="{186E9AEE-707C-4A07-8435-D3F1659EA4DD}" srcOrd="2" destOrd="0" presId="urn:microsoft.com/office/officeart/2008/layout/PictureLineup"/>
    <dgm:cxn modelId="{7BB4CA7E-DC6F-446E-8C74-2E768F198AC9}" type="presParOf" srcId="{FBA42751-6B06-4F50-802D-6D20A14EF958}" destId="{D0D392C3-9BA4-4365-9CEB-863571942FD9}" srcOrd="7" destOrd="0" presId="urn:microsoft.com/office/officeart/2008/layout/PictureLineup"/>
    <dgm:cxn modelId="{8FE116CE-8504-4C6B-B0FC-3894A1D3C58E}" type="presParOf" srcId="{FBA42751-6B06-4F50-802D-6D20A14EF958}" destId="{78E90C90-2F8E-4DC3-AF21-C90F68AB1DAE}" srcOrd="8" destOrd="0" presId="urn:microsoft.com/office/officeart/2008/layout/PictureLineup"/>
    <dgm:cxn modelId="{6D8F50D3-C291-4159-9F7A-7BF03E5D2BE1}" type="presParOf" srcId="{78E90C90-2F8E-4DC3-AF21-C90F68AB1DAE}" destId="{590767BF-89D0-4E03-A9A9-0CCFA829EFA9}" srcOrd="0" destOrd="0" presId="urn:microsoft.com/office/officeart/2008/layout/PictureLineup"/>
    <dgm:cxn modelId="{A46CE597-9C03-4363-9AFF-F458220F9814}" type="presParOf" srcId="{78E90C90-2F8E-4DC3-AF21-C90F68AB1DAE}" destId="{279846C2-DF66-41EE-ABD6-68C800F9DFD2}" srcOrd="1" destOrd="0" presId="urn:microsoft.com/office/officeart/2008/layout/PictureLineup"/>
    <dgm:cxn modelId="{EA166DB9-BFB3-41CC-9886-52101600369F}" type="presParOf" srcId="{78E90C90-2F8E-4DC3-AF21-C90F68AB1DAE}" destId="{21AF393A-6245-44CD-9ABA-B14582A859A4}" srcOrd="2" destOrd="0" presId="urn:microsoft.com/office/officeart/2008/layout/PictureLineup"/>
    <dgm:cxn modelId="{9BE7D409-EB89-4FF5-88DF-1153B957B111}" type="presParOf" srcId="{FBA42751-6B06-4F50-802D-6D20A14EF958}" destId="{5A5318AF-237B-4624-BF28-D8762EE3CDD2}" srcOrd="9" destOrd="0" presId="urn:microsoft.com/office/officeart/2008/layout/PictureLineup"/>
    <dgm:cxn modelId="{0F9DFBEB-E857-4C2A-939D-E6C1D5DD63CC}" type="presParOf" srcId="{FBA42751-6B06-4F50-802D-6D20A14EF958}" destId="{FF58C72E-8326-4588-BD74-5D02D91CADB3}" srcOrd="10" destOrd="0" presId="urn:microsoft.com/office/officeart/2008/layout/PictureLineup"/>
    <dgm:cxn modelId="{1AF98B69-B291-47A5-9DCD-4325761BDD84}" type="presParOf" srcId="{FF58C72E-8326-4588-BD74-5D02D91CADB3}" destId="{D3A56444-DAC6-4A71-9ED2-E8B277A909EC}" srcOrd="0" destOrd="0" presId="urn:microsoft.com/office/officeart/2008/layout/PictureLineup"/>
    <dgm:cxn modelId="{F4F39211-4F46-455C-843D-A1BBB5E3DEB9}" type="presParOf" srcId="{FF58C72E-8326-4588-BD74-5D02D91CADB3}" destId="{ED5C48CB-1347-455A-860C-134C738F9F44}" srcOrd="1" destOrd="0" presId="urn:microsoft.com/office/officeart/2008/layout/PictureLineup"/>
    <dgm:cxn modelId="{68B4E566-CE5B-4C62-8416-5C2549409CE8}" type="presParOf" srcId="{FF58C72E-8326-4588-BD74-5D02D91CADB3}" destId="{A9CCEDAC-C617-4DE8-9087-FF66167EA487}"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3F25A5-A81C-46EA-AC33-4EF1D8BD74D4}" type="doc">
      <dgm:prSet loTypeId="urn:microsoft.com/office/officeart/2008/layout/BendingPictureBlocks" loCatId="picture" qsTypeId="urn:microsoft.com/office/officeart/2005/8/quickstyle/simple1" qsCatId="simple" csTypeId="urn:microsoft.com/office/officeart/2005/8/colors/colorful3" csCatId="colorful" phldr="1"/>
      <dgm:spPr/>
      <dgm:t>
        <a:bodyPr/>
        <a:lstStyle/>
        <a:p>
          <a:endParaRPr lang="en-US"/>
        </a:p>
      </dgm:t>
    </dgm:pt>
    <dgm:pt modelId="{8B36B9F9-1E5C-4A38-AA32-BC9AB7750ACF}">
      <dgm:prSet phldrT="[Text]"/>
      <dgm:spPr/>
      <dgm:t>
        <a:bodyPr/>
        <a:lstStyle/>
        <a:p>
          <a:r>
            <a:rPr lang="en-US" dirty="0" smtClean="0">
              <a:latin typeface="Franklin Gothic Demi Cond" panose="020B0706030402020204" pitchFamily="34" charset="0"/>
            </a:rPr>
            <a:t>MUDRA</a:t>
          </a:r>
          <a:endParaRPr lang="en-US" dirty="0">
            <a:latin typeface="Franklin Gothic Demi Cond" panose="020B0706030402020204" pitchFamily="34" charset="0"/>
          </a:endParaRPr>
        </a:p>
      </dgm:t>
    </dgm:pt>
    <dgm:pt modelId="{9C588FB5-8A70-4CA2-8C8D-9CEEFAF475CF}" type="parTrans" cxnId="{51DD7BA5-EE25-407C-847C-4E5F7B725A88}">
      <dgm:prSet/>
      <dgm:spPr/>
      <dgm:t>
        <a:bodyPr/>
        <a:lstStyle/>
        <a:p>
          <a:endParaRPr lang="en-US"/>
        </a:p>
      </dgm:t>
    </dgm:pt>
    <dgm:pt modelId="{0EF20E5F-F0D7-4B63-A24C-B0C5214AFB31}" type="sibTrans" cxnId="{51DD7BA5-EE25-407C-847C-4E5F7B725A88}">
      <dgm:prSet/>
      <dgm:spPr/>
      <dgm:t>
        <a:bodyPr/>
        <a:lstStyle/>
        <a:p>
          <a:endParaRPr lang="en-US"/>
        </a:p>
      </dgm:t>
    </dgm:pt>
    <dgm:pt modelId="{FC773CF8-DF85-4624-AD15-558824FEE30A}">
      <dgm:prSet phldrT="[Text]"/>
      <dgm:spPr/>
      <dgm:t>
        <a:bodyPr/>
        <a:lstStyle/>
        <a:p>
          <a:r>
            <a:rPr lang="en-US" dirty="0" smtClean="0">
              <a:latin typeface="Franklin Gothic Demi Cond" panose="020B0706030402020204" pitchFamily="34" charset="0"/>
            </a:rPr>
            <a:t>ATAL</a:t>
          </a:r>
          <a:endParaRPr lang="en-US" dirty="0">
            <a:latin typeface="Franklin Gothic Demi Cond" panose="020B0706030402020204" pitchFamily="34" charset="0"/>
          </a:endParaRPr>
        </a:p>
      </dgm:t>
    </dgm:pt>
    <dgm:pt modelId="{208E8FA0-A075-4394-8B6E-4B93E1A58FB0}" type="parTrans" cxnId="{02A1B78F-A74D-47A8-83FE-5BB5A7720BDC}">
      <dgm:prSet/>
      <dgm:spPr/>
      <dgm:t>
        <a:bodyPr/>
        <a:lstStyle/>
        <a:p>
          <a:endParaRPr lang="en-US"/>
        </a:p>
      </dgm:t>
    </dgm:pt>
    <dgm:pt modelId="{A7C224FF-2BF6-4F04-8D47-FEFEC087CA99}" type="sibTrans" cxnId="{02A1B78F-A74D-47A8-83FE-5BB5A7720BDC}">
      <dgm:prSet/>
      <dgm:spPr/>
      <dgm:t>
        <a:bodyPr/>
        <a:lstStyle/>
        <a:p>
          <a:endParaRPr lang="en-US"/>
        </a:p>
      </dgm:t>
    </dgm:pt>
    <dgm:pt modelId="{00A8BF5F-D069-478C-BC91-B9906976CD70}">
      <dgm:prSet phldrT="[Text]"/>
      <dgm:spPr/>
      <dgm:t>
        <a:bodyPr/>
        <a:lstStyle/>
        <a:p>
          <a:r>
            <a:rPr lang="en-US" dirty="0" smtClean="0">
              <a:latin typeface="Franklin Gothic Demi Cond" panose="020B0706030402020204" pitchFamily="34" charset="0"/>
            </a:rPr>
            <a:t>SETU</a:t>
          </a:r>
          <a:endParaRPr lang="en-US" dirty="0">
            <a:latin typeface="Franklin Gothic Demi Cond" panose="020B0706030402020204" pitchFamily="34" charset="0"/>
          </a:endParaRPr>
        </a:p>
      </dgm:t>
    </dgm:pt>
    <dgm:pt modelId="{89557F58-8428-4CE7-B8A5-F7A3E34C6FC4}" type="parTrans" cxnId="{6677C56D-23C2-4F03-B105-24BBE2571757}">
      <dgm:prSet/>
      <dgm:spPr/>
      <dgm:t>
        <a:bodyPr/>
        <a:lstStyle/>
        <a:p>
          <a:endParaRPr lang="en-US"/>
        </a:p>
      </dgm:t>
    </dgm:pt>
    <dgm:pt modelId="{DAED459F-F5A4-4008-827E-961F21BA6EB1}" type="sibTrans" cxnId="{6677C56D-23C2-4F03-B105-24BBE2571757}">
      <dgm:prSet/>
      <dgm:spPr/>
      <dgm:t>
        <a:bodyPr/>
        <a:lstStyle/>
        <a:p>
          <a:endParaRPr lang="en-US"/>
        </a:p>
      </dgm:t>
    </dgm:pt>
    <dgm:pt modelId="{5FD5B915-3EE6-410E-963A-51EF387868AE}" type="pres">
      <dgm:prSet presAssocID="{A63F25A5-A81C-46EA-AC33-4EF1D8BD74D4}" presName="Name0" presStyleCnt="0">
        <dgm:presLayoutVars>
          <dgm:dir/>
          <dgm:resizeHandles/>
        </dgm:presLayoutVars>
      </dgm:prSet>
      <dgm:spPr/>
      <dgm:t>
        <a:bodyPr/>
        <a:lstStyle/>
        <a:p>
          <a:endParaRPr lang="en-US"/>
        </a:p>
      </dgm:t>
    </dgm:pt>
    <dgm:pt modelId="{C9F42FB9-6CCD-48BA-BBAD-1C2922928D55}" type="pres">
      <dgm:prSet presAssocID="{8B36B9F9-1E5C-4A38-AA32-BC9AB7750ACF}" presName="composite" presStyleCnt="0"/>
      <dgm:spPr/>
    </dgm:pt>
    <dgm:pt modelId="{7A788437-89C5-4D75-948D-633B9656A4E3}" type="pres">
      <dgm:prSet presAssocID="{8B36B9F9-1E5C-4A38-AA32-BC9AB7750ACF}" presName="rect1" presStyleLbl="bgImgPlace1" presStyleIdx="0" presStyleCnt="3"/>
      <dgm:spPr>
        <a:blipFill rotWithShape="1">
          <a:blip xmlns:r="http://schemas.openxmlformats.org/officeDocument/2006/relationships" r:embed="rId1"/>
          <a:stretch>
            <a:fillRect/>
          </a:stretch>
        </a:blipFill>
      </dgm:spPr>
    </dgm:pt>
    <dgm:pt modelId="{F413C730-08C0-475F-90FD-28F835B86B40}" type="pres">
      <dgm:prSet presAssocID="{8B36B9F9-1E5C-4A38-AA32-BC9AB7750ACF}" presName="rect2" presStyleLbl="node1" presStyleIdx="0" presStyleCnt="3">
        <dgm:presLayoutVars>
          <dgm:bulletEnabled val="1"/>
        </dgm:presLayoutVars>
      </dgm:prSet>
      <dgm:spPr/>
      <dgm:t>
        <a:bodyPr/>
        <a:lstStyle/>
        <a:p>
          <a:endParaRPr lang="en-US"/>
        </a:p>
      </dgm:t>
    </dgm:pt>
    <dgm:pt modelId="{C8CA875D-62BA-49B9-B963-8374BB2FFABD}" type="pres">
      <dgm:prSet presAssocID="{0EF20E5F-F0D7-4B63-A24C-B0C5214AFB31}" presName="sibTrans" presStyleCnt="0"/>
      <dgm:spPr/>
    </dgm:pt>
    <dgm:pt modelId="{CF115D55-B725-41AA-B5A7-728F9AC29196}" type="pres">
      <dgm:prSet presAssocID="{FC773CF8-DF85-4624-AD15-558824FEE30A}" presName="composite" presStyleCnt="0"/>
      <dgm:spPr/>
    </dgm:pt>
    <dgm:pt modelId="{85B64F32-059F-4F97-96D5-0D1981A19989}" type="pres">
      <dgm:prSet presAssocID="{FC773CF8-DF85-4624-AD15-558824FEE30A}" presName="rect1" presStyleLbl="bgImgPlace1" presStyleIdx="1" presStyleCnt="3"/>
      <dgm:spPr>
        <a:blipFill rotWithShape="1">
          <a:blip xmlns:r="http://schemas.openxmlformats.org/officeDocument/2006/relationships" r:embed="rId2"/>
          <a:stretch>
            <a:fillRect/>
          </a:stretch>
        </a:blipFill>
      </dgm:spPr>
    </dgm:pt>
    <dgm:pt modelId="{39A78335-125F-4120-A073-44E32498EF79}" type="pres">
      <dgm:prSet presAssocID="{FC773CF8-DF85-4624-AD15-558824FEE30A}" presName="rect2" presStyleLbl="node1" presStyleIdx="1" presStyleCnt="3">
        <dgm:presLayoutVars>
          <dgm:bulletEnabled val="1"/>
        </dgm:presLayoutVars>
      </dgm:prSet>
      <dgm:spPr/>
      <dgm:t>
        <a:bodyPr/>
        <a:lstStyle/>
        <a:p>
          <a:endParaRPr lang="en-US"/>
        </a:p>
      </dgm:t>
    </dgm:pt>
    <dgm:pt modelId="{CFBC40C6-6B4D-4B24-AB6B-32ECBB2DE256}" type="pres">
      <dgm:prSet presAssocID="{A7C224FF-2BF6-4F04-8D47-FEFEC087CA99}" presName="sibTrans" presStyleCnt="0"/>
      <dgm:spPr/>
    </dgm:pt>
    <dgm:pt modelId="{1960C4D7-6CD0-4164-97BD-67C6B44DAC84}" type="pres">
      <dgm:prSet presAssocID="{00A8BF5F-D069-478C-BC91-B9906976CD70}" presName="composite" presStyleCnt="0"/>
      <dgm:spPr/>
    </dgm:pt>
    <dgm:pt modelId="{1C76C344-2D1A-48D4-B47A-294BEDA45415}" type="pres">
      <dgm:prSet presAssocID="{00A8BF5F-D069-478C-BC91-B9906976CD70}" presName="rect1" presStyleLbl="bgImgPlace1" presStyleIdx="2" presStyleCnt="3"/>
      <dgm:spPr>
        <a:blipFill rotWithShape="1">
          <a:blip xmlns:r="http://schemas.openxmlformats.org/officeDocument/2006/relationships" r:embed="rId3"/>
          <a:stretch>
            <a:fillRect/>
          </a:stretch>
        </a:blipFill>
      </dgm:spPr>
    </dgm:pt>
    <dgm:pt modelId="{537E5B0C-CF89-4670-8348-4F293E9C442C}" type="pres">
      <dgm:prSet presAssocID="{00A8BF5F-D069-478C-BC91-B9906976CD70}" presName="rect2" presStyleLbl="node1" presStyleIdx="2" presStyleCnt="3">
        <dgm:presLayoutVars>
          <dgm:bulletEnabled val="1"/>
        </dgm:presLayoutVars>
      </dgm:prSet>
      <dgm:spPr/>
      <dgm:t>
        <a:bodyPr/>
        <a:lstStyle/>
        <a:p>
          <a:endParaRPr lang="en-US"/>
        </a:p>
      </dgm:t>
    </dgm:pt>
  </dgm:ptLst>
  <dgm:cxnLst>
    <dgm:cxn modelId="{42E6D0C7-05CA-446F-907D-E31B02045945}" type="presOf" srcId="{FC773CF8-DF85-4624-AD15-558824FEE30A}" destId="{39A78335-125F-4120-A073-44E32498EF79}" srcOrd="0" destOrd="0" presId="urn:microsoft.com/office/officeart/2008/layout/BendingPictureBlocks"/>
    <dgm:cxn modelId="{23C5CFD5-CDAB-44EC-B7EC-A627A50BCFB3}" type="presOf" srcId="{00A8BF5F-D069-478C-BC91-B9906976CD70}" destId="{537E5B0C-CF89-4670-8348-4F293E9C442C}" srcOrd="0" destOrd="0" presId="urn:microsoft.com/office/officeart/2008/layout/BendingPictureBlocks"/>
    <dgm:cxn modelId="{EB7F9387-92BD-45A4-A6B9-42E81FA06108}" type="presOf" srcId="{8B36B9F9-1E5C-4A38-AA32-BC9AB7750ACF}" destId="{F413C730-08C0-475F-90FD-28F835B86B40}" srcOrd="0" destOrd="0" presId="urn:microsoft.com/office/officeart/2008/layout/BendingPictureBlocks"/>
    <dgm:cxn modelId="{02A1B78F-A74D-47A8-83FE-5BB5A7720BDC}" srcId="{A63F25A5-A81C-46EA-AC33-4EF1D8BD74D4}" destId="{FC773CF8-DF85-4624-AD15-558824FEE30A}" srcOrd="1" destOrd="0" parTransId="{208E8FA0-A075-4394-8B6E-4B93E1A58FB0}" sibTransId="{A7C224FF-2BF6-4F04-8D47-FEFEC087CA99}"/>
    <dgm:cxn modelId="{6677C56D-23C2-4F03-B105-24BBE2571757}" srcId="{A63F25A5-A81C-46EA-AC33-4EF1D8BD74D4}" destId="{00A8BF5F-D069-478C-BC91-B9906976CD70}" srcOrd="2" destOrd="0" parTransId="{89557F58-8428-4CE7-B8A5-F7A3E34C6FC4}" sibTransId="{DAED459F-F5A4-4008-827E-961F21BA6EB1}"/>
    <dgm:cxn modelId="{51DD7BA5-EE25-407C-847C-4E5F7B725A88}" srcId="{A63F25A5-A81C-46EA-AC33-4EF1D8BD74D4}" destId="{8B36B9F9-1E5C-4A38-AA32-BC9AB7750ACF}" srcOrd="0" destOrd="0" parTransId="{9C588FB5-8A70-4CA2-8C8D-9CEEFAF475CF}" sibTransId="{0EF20E5F-F0D7-4B63-A24C-B0C5214AFB31}"/>
    <dgm:cxn modelId="{8518E860-8168-4B08-80D7-13F5D1CBD295}" type="presOf" srcId="{A63F25A5-A81C-46EA-AC33-4EF1D8BD74D4}" destId="{5FD5B915-3EE6-410E-963A-51EF387868AE}" srcOrd="0" destOrd="0" presId="urn:microsoft.com/office/officeart/2008/layout/BendingPictureBlocks"/>
    <dgm:cxn modelId="{490D72C5-9953-4E5A-903A-B4E372F1C759}" type="presParOf" srcId="{5FD5B915-3EE6-410E-963A-51EF387868AE}" destId="{C9F42FB9-6CCD-48BA-BBAD-1C2922928D55}" srcOrd="0" destOrd="0" presId="urn:microsoft.com/office/officeart/2008/layout/BendingPictureBlocks"/>
    <dgm:cxn modelId="{B02C4BC4-ED71-4A06-90E3-C11E6F94A868}" type="presParOf" srcId="{C9F42FB9-6CCD-48BA-BBAD-1C2922928D55}" destId="{7A788437-89C5-4D75-948D-633B9656A4E3}" srcOrd="0" destOrd="0" presId="urn:microsoft.com/office/officeart/2008/layout/BendingPictureBlocks"/>
    <dgm:cxn modelId="{56FFD3E5-B4D1-4F5B-952E-AAE3E0F56F4B}" type="presParOf" srcId="{C9F42FB9-6CCD-48BA-BBAD-1C2922928D55}" destId="{F413C730-08C0-475F-90FD-28F835B86B40}" srcOrd="1" destOrd="0" presId="urn:microsoft.com/office/officeart/2008/layout/BendingPictureBlocks"/>
    <dgm:cxn modelId="{814F5FA5-81A9-4A95-92F4-0A47F6EDEE69}" type="presParOf" srcId="{5FD5B915-3EE6-410E-963A-51EF387868AE}" destId="{C8CA875D-62BA-49B9-B963-8374BB2FFABD}" srcOrd="1" destOrd="0" presId="urn:microsoft.com/office/officeart/2008/layout/BendingPictureBlocks"/>
    <dgm:cxn modelId="{6D322576-5559-4B33-A2A4-194E0E7BBF76}" type="presParOf" srcId="{5FD5B915-3EE6-410E-963A-51EF387868AE}" destId="{CF115D55-B725-41AA-B5A7-728F9AC29196}" srcOrd="2" destOrd="0" presId="urn:microsoft.com/office/officeart/2008/layout/BendingPictureBlocks"/>
    <dgm:cxn modelId="{AEA90007-FDC2-4F48-B858-80A931D39609}" type="presParOf" srcId="{CF115D55-B725-41AA-B5A7-728F9AC29196}" destId="{85B64F32-059F-4F97-96D5-0D1981A19989}" srcOrd="0" destOrd="0" presId="urn:microsoft.com/office/officeart/2008/layout/BendingPictureBlocks"/>
    <dgm:cxn modelId="{7A202695-E931-4BA7-B7FE-415504EF0CC3}" type="presParOf" srcId="{CF115D55-B725-41AA-B5A7-728F9AC29196}" destId="{39A78335-125F-4120-A073-44E32498EF79}" srcOrd="1" destOrd="0" presId="urn:microsoft.com/office/officeart/2008/layout/BendingPictureBlocks"/>
    <dgm:cxn modelId="{689728A1-3F06-47B1-A536-4468460EF1CE}" type="presParOf" srcId="{5FD5B915-3EE6-410E-963A-51EF387868AE}" destId="{CFBC40C6-6B4D-4B24-AB6B-32ECBB2DE256}" srcOrd="3" destOrd="0" presId="urn:microsoft.com/office/officeart/2008/layout/BendingPictureBlocks"/>
    <dgm:cxn modelId="{644C662D-BF5E-4A00-BC77-19C92CB4605E}" type="presParOf" srcId="{5FD5B915-3EE6-410E-963A-51EF387868AE}" destId="{1960C4D7-6CD0-4164-97BD-67C6B44DAC84}" srcOrd="4" destOrd="0" presId="urn:microsoft.com/office/officeart/2008/layout/BendingPictureBlocks"/>
    <dgm:cxn modelId="{55B695FF-6BFF-41E4-A48E-4F63C118B1A0}" type="presParOf" srcId="{1960C4D7-6CD0-4164-97BD-67C6B44DAC84}" destId="{1C76C344-2D1A-48D4-B47A-294BEDA45415}" srcOrd="0" destOrd="0" presId="urn:microsoft.com/office/officeart/2008/layout/BendingPictureBlocks"/>
    <dgm:cxn modelId="{ED4CD6BA-86AC-4132-9CEF-300A0C27FDD4}" type="presParOf" srcId="{1960C4D7-6CD0-4164-97BD-67C6B44DAC84}" destId="{537E5B0C-CF89-4670-8348-4F293E9C442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69FEA48-B1A8-4301-99B7-1872F60B30D7}" type="doc">
      <dgm:prSet loTypeId="urn:microsoft.com/office/officeart/2008/layout/HexagonCluster" loCatId="picture" qsTypeId="urn:microsoft.com/office/officeart/2005/8/quickstyle/simple2" qsCatId="simple" csTypeId="urn:microsoft.com/office/officeart/2005/8/colors/accent2_5" csCatId="accent2" phldr="1"/>
      <dgm:spPr/>
      <dgm:t>
        <a:bodyPr/>
        <a:lstStyle/>
        <a:p>
          <a:endParaRPr lang="en-US"/>
        </a:p>
      </dgm:t>
    </dgm:pt>
    <dgm:pt modelId="{F8D40077-C697-4CC9-B2CF-4B1B4F74512C}">
      <dgm:prSet phldrT="[Text]"/>
      <dgm:spPr/>
      <dgm:t>
        <a:bodyPr/>
        <a:lstStyle/>
        <a:p>
          <a:r>
            <a:rPr lang="en-US" dirty="0" smtClean="0"/>
            <a:t>Factory Labor reforms</a:t>
          </a:r>
          <a:endParaRPr lang="en-US" dirty="0"/>
        </a:p>
      </dgm:t>
    </dgm:pt>
    <dgm:pt modelId="{C52D039F-2CF3-45BC-9E7D-C0C6397F33B9}" type="parTrans" cxnId="{ABC8AA27-EE08-4995-98A7-AEB4FBBA6144}">
      <dgm:prSet/>
      <dgm:spPr/>
      <dgm:t>
        <a:bodyPr/>
        <a:lstStyle/>
        <a:p>
          <a:endParaRPr lang="en-US"/>
        </a:p>
      </dgm:t>
    </dgm:pt>
    <dgm:pt modelId="{CA259E43-ED89-4DED-8D11-5E60D4B9E5FC}" type="sibTrans" cxnId="{ABC8AA27-EE08-4995-98A7-AEB4FBBA6144}">
      <dgm:prSet/>
      <dgm:spPr>
        <a:blipFill rotWithShape="1">
          <a:blip xmlns:r="http://schemas.openxmlformats.org/officeDocument/2006/relationships" r:embed="rId1"/>
          <a:stretch>
            <a:fillRect/>
          </a:stretch>
        </a:blipFill>
      </dgm:spPr>
      <dgm:t>
        <a:bodyPr/>
        <a:lstStyle/>
        <a:p>
          <a:endParaRPr lang="en-US"/>
        </a:p>
      </dgm:t>
    </dgm:pt>
    <dgm:pt modelId="{4C7EF91F-564E-4ED0-961F-0F99EFCAD58F}">
      <dgm:prSet phldrT="[Text]"/>
      <dgm:spPr/>
      <dgm:t>
        <a:bodyPr/>
        <a:lstStyle/>
        <a:p>
          <a:r>
            <a:rPr lang="en-US" dirty="0" smtClean="0"/>
            <a:t>Companies Act</a:t>
          </a:r>
          <a:endParaRPr lang="en-US" dirty="0"/>
        </a:p>
      </dgm:t>
    </dgm:pt>
    <dgm:pt modelId="{157EDFD1-D4B2-489E-9950-17FC22E446CF}" type="parTrans" cxnId="{3D25A3AB-1654-4544-A4DE-037887E5C112}">
      <dgm:prSet/>
      <dgm:spPr/>
      <dgm:t>
        <a:bodyPr/>
        <a:lstStyle/>
        <a:p>
          <a:endParaRPr lang="en-US"/>
        </a:p>
      </dgm:t>
    </dgm:pt>
    <dgm:pt modelId="{01EB18E0-1702-488B-A6F6-723737E638E7}" type="sibTrans" cxnId="{3D25A3AB-1654-4544-A4DE-037887E5C112}">
      <dgm:prSet/>
      <dgm:spPr>
        <a:blipFill rotWithShape="1">
          <a:blip xmlns:r="http://schemas.openxmlformats.org/officeDocument/2006/relationships" r:embed="rId2"/>
          <a:stretch>
            <a:fillRect/>
          </a:stretch>
        </a:blipFill>
      </dgm:spPr>
      <dgm:t>
        <a:bodyPr/>
        <a:lstStyle/>
        <a:p>
          <a:endParaRPr lang="en-US"/>
        </a:p>
      </dgm:t>
    </dgm:pt>
    <dgm:pt modelId="{403B43F1-7052-4349-933E-47ABD4065188}" type="pres">
      <dgm:prSet presAssocID="{A69FEA48-B1A8-4301-99B7-1872F60B30D7}" presName="Name0" presStyleCnt="0">
        <dgm:presLayoutVars>
          <dgm:chMax val="21"/>
          <dgm:chPref val="21"/>
        </dgm:presLayoutVars>
      </dgm:prSet>
      <dgm:spPr/>
      <dgm:t>
        <a:bodyPr/>
        <a:lstStyle/>
        <a:p>
          <a:endParaRPr lang="en-US"/>
        </a:p>
      </dgm:t>
    </dgm:pt>
    <dgm:pt modelId="{6A303FB7-EC0D-4EF3-86AE-CA5361BAC7FE}" type="pres">
      <dgm:prSet presAssocID="{F8D40077-C697-4CC9-B2CF-4B1B4F74512C}" presName="text1" presStyleCnt="0"/>
      <dgm:spPr/>
    </dgm:pt>
    <dgm:pt modelId="{9FDB9DB2-A983-4D4C-83D1-8F89EA3F04FB}" type="pres">
      <dgm:prSet presAssocID="{F8D40077-C697-4CC9-B2CF-4B1B4F74512C}" presName="textRepeatNode" presStyleLbl="alignNode1" presStyleIdx="0" presStyleCnt="2">
        <dgm:presLayoutVars>
          <dgm:chMax val="0"/>
          <dgm:chPref val="0"/>
          <dgm:bulletEnabled val="1"/>
        </dgm:presLayoutVars>
      </dgm:prSet>
      <dgm:spPr/>
      <dgm:t>
        <a:bodyPr/>
        <a:lstStyle/>
        <a:p>
          <a:endParaRPr lang="en-US"/>
        </a:p>
      </dgm:t>
    </dgm:pt>
    <dgm:pt modelId="{9CDCFFD9-EABC-4277-9A1B-FDB78F021B1C}" type="pres">
      <dgm:prSet presAssocID="{F8D40077-C697-4CC9-B2CF-4B1B4F74512C}" presName="textaccent1" presStyleCnt="0"/>
      <dgm:spPr/>
    </dgm:pt>
    <dgm:pt modelId="{5D8BC663-8C92-4B12-AA7C-059287626EEA}" type="pres">
      <dgm:prSet presAssocID="{F8D40077-C697-4CC9-B2CF-4B1B4F74512C}" presName="accentRepeatNode" presStyleLbl="solidAlignAcc1" presStyleIdx="0" presStyleCnt="4"/>
      <dgm:spPr/>
    </dgm:pt>
    <dgm:pt modelId="{0957ADD6-7211-406B-A995-58EC33EF597E}" type="pres">
      <dgm:prSet presAssocID="{CA259E43-ED89-4DED-8D11-5E60D4B9E5FC}" presName="image1" presStyleCnt="0"/>
      <dgm:spPr/>
    </dgm:pt>
    <dgm:pt modelId="{542072E2-955E-4962-AC3F-C7267C9CA0F0}" type="pres">
      <dgm:prSet presAssocID="{CA259E43-ED89-4DED-8D11-5E60D4B9E5FC}" presName="imageRepeatNode" presStyleLbl="alignAcc1" presStyleIdx="0" presStyleCnt="2"/>
      <dgm:spPr/>
      <dgm:t>
        <a:bodyPr/>
        <a:lstStyle/>
        <a:p>
          <a:endParaRPr lang="en-US"/>
        </a:p>
      </dgm:t>
    </dgm:pt>
    <dgm:pt modelId="{1FB7566C-A0E2-4E5B-A8C2-76C5D302E4C0}" type="pres">
      <dgm:prSet presAssocID="{CA259E43-ED89-4DED-8D11-5E60D4B9E5FC}" presName="imageaccent1" presStyleCnt="0"/>
      <dgm:spPr/>
    </dgm:pt>
    <dgm:pt modelId="{0D0A9FD4-D1EC-45C7-B1DA-43F4A2B9DC05}" type="pres">
      <dgm:prSet presAssocID="{CA259E43-ED89-4DED-8D11-5E60D4B9E5FC}" presName="accentRepeatNode" presStyleLbl="solidAlignAcc1" presStyleIdx="1" presStyleCnt="4"/>
      <dgm:spPr/>
    </dgm:pt>
    <dgm:pt modelId="{3DA7E19B-44E0-4C92-BF42-873EC69237C9}" type="pres">
      <dgm:prSet presAssocID="{4C7EF91F-564E-4ED0-961F-0F99EFCAD58F}" presName="text2" presStyleCnt="0"/>
      <dgm:spPr/>
    </dgm:pt>
    <dgm:pt modelId="{98370071-44FC-4A60-ACB9-EE024894CBDD}" type="pres">
      <dgm:prSet presAssocID="{4C7EF91F-564E-4ED0-961F-0F99EFCAD58F}" presName="textRepeatNode" presStyleLbl="alignNode1" presStyleIdx="1" presStyleCnt="2">
        <dgm:presLayoutVars>
          <dgm:chMax val="0"/>
          <dgm:chPref val="0"/>
          <dgm:bulletEnabled val="1"/>
        </dgm:presLayoutVars>
      </dgm:prSet>
      <dgm:spPr/>
      <dgm:t>
        <a:bodyPr/>
        <a:lstStyle/>
        <a:p>
          <a:endParaRPr lang="en-US"/>
        </a:p>
      </dgm:t>
    </dgm:pt>
    <dgm:pt modelId="{5744D755-19AD-4210-93D9-C172E845C59A}" type="pres">
      <dgm:prSet presAssocID="{4C7EF91F-564E-4ED0-961F-0F99EFCAD58F}" presName="textaccent2" presStyleCnt="0"/>
      <dgm:spPr/>
    </dgm:pt>
    <dgm:pt modelId="{86434161-D77A-41DA-9466-50EEF4649EC8}" type="pres">
      <dgm:prSet presAssocID="{4C7EF91F-564E-4ED0-961F-0F99EFCAD58F}" presName="accentRepeatNode" presStyleLbl="solidAlignAcc1" presStyleIdx="2" presStyleCnt="4"/>
      <dgm:spPr/>
    </dgm:pt>
    <dgm:pt modelId="{97B43A96-836C-4E57-A2C1-C7918B8F0B02}" type="pres">
      <dgm:prSet presAssocID="{01EB18E0-1702-488B-A6F6-723737E638E7}" presName="image2" presStyleCnt="0"/>
      <dgm:spPr/>
    </dgm:pt>
    <dgm:pt modelId="{A910363F-5AB5-4C00-9689-EB45C2EF73CE}" type="pres">
      <dgm:prSet presAssocID="{01EB18E0-1702-488B-A6F6-723737E638E7}" presName="imageRepeatNode" presStyleLbl="alignAcc1" presStyleIdx="1" presStyleCnt="2"/>
      <dgm:spPr/>
      <dgm:t>
        <a:bodyPr/>
        <a:lstStyle/>
        <a:p>
          <a:endParaRPr lang="en-US"/>
        </a:p>
      </dgm:t>
    </dgm:pt>
    <dgm:pt modelId="{FD8D8730-FB0C-43C1-9E7C-948C4AEB3D2D}" type="pres">
      <dgm:prSet presAssocID="{01EB18E0-1702-488B-A6F6-723737E638E7}" presName="imageaccent2" presStyleCnt="0"/>
      <dgm:spPr/>
    </dgm:pt>
    <dgm:pt modelId="{27C5B842-3EA0-4126-B5F6-22F6383BA466}" type="pres">
      <dgm:prSet presAssocID="{01EB18E0-1702-488B-A6F6-723737E638E7}" presName="accentRepeatNode" presStyleLbl="solidAlignAcc1" presStyleIdx="3" presStyleCnt="4"/>
      <dgm:spPr/>
    </dgm:pt>
  </dgm:ptLst>
  <dgm:cxnLst>
    <dgm:cxn modelId="{64E7988C-FDF6-49CB-943C-8680590D537D}" type="presOf" srcId="{01EB18E0-1702-488B-A6F6-723737E638E7}" destId="{A910363F-5AB5-4C00-9689-EB45C2EF73CE}" srcOrd="0" destOrd="0" presId="urn:microsoft.com/office/officeart/2008/layout/HexagonCluster"/>
    <dgm:cxn modelId="{82804246-0CB6-45B8-B7B4-72419C1193C4}" type="presOf" srcId="{F8D40077-C697-4CC9-B2CF-4B1B4F74512C}" destId="{9FDB9DB2-A983-4D4C-83D1-8F89EA3F04FB}" srcOrd="0" destOrd="0" presId="urn:microsoft.com/office/officeart/2008/layout/HexagonCluster"/>
    <dgm:cxn modelId="{3D25A3AB-1654-4544-A4DE-037887E5C112}" srcId="{A69FEA48-B1A8-4301-99B7-1872F60B30D7}" destId="{4C7EF91F-564E-4ED0-961F-0F99EFCAD58F}" srcOrd="1" destOrd="0" parTransId="{157EDFD1-D4B2-489E-9950-17FC22E446CF}" sibTransId="{01EB18E0-1702-488B-A6F6-723737E638E7}"/>
    <dgm:cxn modelId="{26F40588-6E21-4C29-9BDD-E1F9D65BDE95}" type="presOf" srcId="{4C7EF91F-564E-4ED0-961F-0F99EFCAD58F}" destId="{98370071-44FC-4A60-ACB9-EE024894CBDD}" srcOrd="0" destOrd="0" presId="urn:microsoft.com/office/officeart/2008/layout/HexagonCluster"/>
    <dgm:cxn modelId="{3829FE5A-43CF-4CAB-86D3-491ACF95D78A}" type="presOf" srcId="{A69FEA48-B1A8-4301-99B7-1872F60B30D7}" destId="{403B43F1-7052-4349-933E-47ABD4065188}" srcOrd="0" destOrd="0" presId="urn:microsoft.com/office/officeart/2008/layout/HexagonCluster"/>
    <dgm:cxn modelId="{7DB772B9-D56F-4502-BEE0-90C4836215C7}" type="presOf" srcId="{CA259E43-ED89-4DED-8D11-5E60D4B9E5FC}" destId="{542072E2-955E-4962-AC3F-C7267C9CA0F0}" srcOrd="0" destOrd="0" presId="urn:microsoft.com/office/officeart/2008/layout/HexagonCluster"/>
    <dgm:cxn modelId="{ABC8AA27-EE08-4995-98A7-AEB4FBBA6144}" srcId="{A69FEA48-B1A8-4301-99B7-1872F60B30D7}" destId="{F8D40077-C697-4CC9-B2CF-4B1B4F74512C}" srcOrd="0" destOrd="0" parTransId="{C52D039F-2CF3-45BC-9E7D-C0C6397F33B9}" sibTransId="{CA259E43-ED89-4DED-8D11-5E60D4B9E5FC}"/>
    <dgm:cxn modelId="{46B6A09B-DB65-4737-8707-80594B3F1A37}" type="presParOf" srcId="{403B43F1-7052-4349-933E-47ABD4065188}" destId="{6A303FB7-EC0D-4EF3-86AE-CA5361BAC7FE}" srcOrd="0" destOrd="0" presId="urn:microsoft.com/office/officeart/2008/layout/HexagonCluster"/>
    <dgm:cxn modelId="{75EC4D90-4D0E-47D7-A141-270284348914}" type="presParOf" srcId="{6A303FB7-EC0D-4EF3-86AE-CA5361BAC7FE}" destId="{9FDB9DB2-A983-4D4C-83D1-8F89EA3F04FB}" srcOrd="0" destOrd="0" presId="urn:microsoft.com/office/officeart/2008/layout/HexagonCluster"/>
    <dgm:cxn modelId="{DCF45339-26F7-4EBA-B053-6C7352C42135}" type="presParOf" srcId="{403B43F1-7052-4349-933E-47ABD4065188}" destId="{9CDCFFD9-EABC-4277-9A1B-FDB78F021B1C}" srcOrd="1" destOrd="0" presId="urn:microsoft.com/office/officeart/2008/layout/HexagonCluster"/>
    <dgm:cxn modelId="{C11E3066-A6DF-4C8F-953F-E07375FC4E0E}" type="presParOf" srcId="{9CDCFFD9-EABC-4277-9A1B-FDB78F021B1C}" destId="{5D8BC663-8C92-4B12-AA7C-059287626EEA}" srcOrd="0" destOrd="0" presId="urn:microsoft.com/office/officeart/2008/layout/HexagonCluster"/>
    <dgm:cxn modelId="{AC626675-3D73-421F-9A36-5B4C83F96CC1}" type="presParOf" srcId="{403B43F1-7052-4349-933E-47ABD4065188}" destId="{0957ADD6-7211-406B-A995-58EC33EF597E}" srcOrd="2" destOrd="0" presId="urn:microsoft.com/office/officeart/2008/layout/HexagonCluster"/>
    <dgm:cxn modelId="{EA10240D-81DD-48A0-AC27-86B8F6BD14B4}" type="presParOf" srcId="{0957ADD6-7211-406B-A995-58EC33EF597E}" destId="{542072E2-955E-4962-AC3F-C7267C9CA0F0}" srcOrd="0" destOrd="0" presId="urn:microsoft.com/office/officeart/2008/layout/HexagonCluster"/>
    <dgm:cxn modelId="{FBC53D44-7F83-4D6F-B3FB-8C564A637E28}" type="presParOf" srcId="{403B43F1-7052-4349-933E-47ABD4065188}" destId="{1FB7566C-A0E2-4E5B-A8C2-76C5D302E4C0}" srcOrd="3" destOrd="0" presId="urn:microsoft.com/office/officeart/2008/layout/HexagonCluster"/>
    <dgm:cxn modelId="{25A037CE-52B1-473B-98C1-51B1DEC94126}" type="presParOf" srcId="{1FB7566C-A0E2-4E5B-A8C2-76C5D302E4C0}" destId="{0D0A9FD4-D1EC-45C7-B1DA-43F4A2B9DC05}" srcOrd="0" destOrd="0" presId="urn:microsoft.com/office/officeart/2008/layout/HexagonCluster"/>
    <dgm:cxn modelId="{52C1D5FB-4FF0-4BBF-B6FF-B904F5198DBE}" type="presParOf" srcId="{403B43F1-7052-4349-933E-47ABD4065188}" destId="{3DA7E19B-44E0-4C92-BF42-873EC69237C9}" srcOrd="4" destOrd="0" presId="urn:microsoft.com/office/officeart/2008/layout/HexagonCluster"/>
    <dgm:cxn modelId="{D72EFDCD-79DA-45DB-91AE-E1DF131C6CFB}" type="presParOf" srcId="{3DA7E19B-44E0-4C92-BF42-873EC69237C9}" destId="{98370071-44FC-4A60-ACB9-EE024894CBDD}" srcOrd="0" destOrd="0" presId="urn:microsoft.com/office/officeart/2008/layout/HexagonCluster"/>
    <dgm:cxn modelId="{2227BCF7-EFEC-421D-A918-20442A47BE7E}" type="presParOf" srcId="{403B43F1-7052-4349-933E-47ABD4065188}" destId="{5744D755-19AD-4210-93D9-C172E845C59A}" srcOrd="5" destOrd="0" presId="urn:microsoft.com/office/officeart/2008/layout/HexagonCluster"/>
    <dgm:cxn modelId="{15F947A4-F1ED-4649-9AF2-FCE149853799}" type="presParOf" srcId="{5744D755-19AD-4210-93D9-C172E845C59A}" destId="{86434161-D77A-41DA-9466-50EEF4649EC8}" srcOrd="0" destOrd="0" presId="urn:microsoft.com/office/officeart/2008/layout/HexagonCluster"/>
    <dgm:cxn modelId="{CD6E3788-12CA-4FC2-8204-86247E775B82}" type="presParOf" srcId="{403B43F1-7052-4349-933E-47ABD4065188}" destId="{97B43A96-836C-4E57-A2C1-C7918B8F0B02}" srcOrd="6" destOrd="0" presId="urn:microsoft.com/office/officeart/2008/layout/HexagonCluster"/>
    <dgm:cxn modelId="{51FE3C74-DF35-44EC-A666-0632238C102C}" type="presParOf" srcId="{97B43A96-836C-4E57-A2C1-C7918B8F0B02}" destId="{A910363F-5AB5-4C00-9689-EB45C2EF73CE}" srcOrd="0" destOrd="0" presId="urn:microsoft.com/office/officeart/2008/layout/HexagonCluster"/>
    <dgm:cxn modelId="{CA934C05-671A-429B-9467-35ABB0D3C492}" type="presParOf" srcId="{403B43F1-7052-4349-933E-47ABD4065188}" destId="{FD8D8730-FB0C-43C1-9E7C-948C4AEB3D2D}" srcOrd="7" destOrd="0" presId="urn:microsoft.com/office/officeart/2008/layout/HexagonCluster"/>
    <dgm:cxn modelId="{45FD9E47-9A61-456B-8026-2F943C85D9FB}" type="presParOf" srcId="{FD8D8730-FB0C-43C1-9E7C-948C4AEB3D2D}" destId="{27C5B842-3EA0-4126-B5F6-22F6383BA46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DB80ED9-37B0-4F9E-9FD2-25C297AA4332}"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9E58D261-45A6-4B77-A329-67BCAFF4D2C0}">
      <dgm:prSet phldrT="[Text]"/>
      <dgm:spPr/>
      <dgm:t>
        <a:bodyPr/>
        <a:lstStyle/>
        <a:p>
          <a:r>
            <a:rPr lang="en-US" dirty="0" smtClean="0">
              <a:latin typeface="Franklin Gothic Medium Cond" panose="020B0606030402020204" pitchFamily="34" charset="0"/>
            </a:rPr>
            <a:t>Women Empowerment</a:t>
          </a:r>
          <a:endParaRPr lang="en-US" dirty="0">
            <a:latin typeface="Franklin Gothic Medium Cond" panose="020B0606030402020204" pitchFamily="34" charset="0"/>
          </a:endParaRPr>
        </a:p>
      </dgm:t>
    </dgm:pt>
    <dgm:pt modelId="{A636B62B-E283-41B7-B0E2-40E1FA838D9C}" type="parTrans" cxnId="{D9DF16CE-CE99-40DE-949E-431A68937F7D}">
      <dgm:prSet/>
      <dgm:spPr/>
      <dgm:t>
        <a:bodyPr/>
        <a:lstStyle/>
        <a:p>
          <a:endParaRPr lang="en-US"/>
        </a:p>
      </dgm:t>
    </dgm:pt>
    <dgm:pt modelId="{50A0F924-09CE-439F-A09D-351E6AB1F7E0}" type="sibTrans" cxnId="{D9DF16CE-CE99-40DE-949E-431A68937F7D}">
      <dgm:prSet/>
      <dgm:spPr/>
      <dgm:t>
        <a:bodyPr/>
        <a:lstStyle/>
        <a:p>
          <a:endParaRPr lang="en-US"/>
        </a:p>
      </dgm:t>
    </dgm:pt>
    <dgm:pt modelId="{28C67832-A065-45CB-BF42-47F6EFF88D35}">
      <dgm:prSet phldrT="[Text]"/>
      <dgm:spPr/>
      <dgm:t>
        <a:bodyPr/>
        <a:lstStyle/>
        <a:p>
          <a:r>
            <a:rPr lang="en-US" dirty="0" smtClean="0">
              <a:latin typeface="Franklin Gothic Medium Cond" panose="020B0606030402020204" pitchFamily="34" charset="0"/>
            </a:rPr>
            <a:t>Amnesties for Workers</a:t>
          </a:r>
          <a:endParaRPr lang="en-US" dirty="0">
            <a:latin typeface="Franklin Gothic Medium Cond" panose="020B0606030402020204" pitchFamily="34" charset="0"/>
          </a:endParaRPr>
        </a:p>
      </dgm:t>
    </dgm:pt>
    <dgm:pt modelId="{30A9D355-D3B7-438C-A198-224976499D0F}" type="parTrans" cxnId="{B00472BC-C931-4658-9047-DBBF85CDD969}">
      <dgm:prSet/>
      <dgm:spPr/>
      <dgm:t>
        <a:bodyPr/>
        <a:lstStyle/>
        <a:p>
          <a:endParaRPr lang="en-US"/>
        </a:p>
      </dgm:t>
    </dgm:pt>
    <dgm:pt modelId="{0F7A4688-B388-46D3-8B74-6635C9E36F82}" type="sibTrans" cxnId="{B00472BC-C931-4658-9047-DBBF85CDD969}">
      <dgm:prSet/>
      <dgm:spPr/>
      <dgm:t>
        <a:bodyPr/>
        <a:lstStyle/>
        <a:p>
          <a:endParaRPr lang="en-US"/>
        </a:p>
      </dgm:t>
    </dgm:pt>
    <dgm:pt modelId="{3279C6B7-5F52-4957-8C6B-CD383C038FF5}">
      <dgm:prSet phldrT="[Text]"/>
      <dgm:spPr/>
      <dgm:t>
        <a:bodyPr/>
        <a:lstStyle/>
        <a:p>
          <a:r>
            <a:rPr lang="en-US" dirty="0" smtClean="0">
              <a:latin typeface="Franklin Gothic Medium Cond" panose="020B0606030402020204" pitchFamily="34" charset="0"/>
            </a:rPr>
            <a:t>Self Certification</a:t>
          </a:r>
          <a:endParaRPr lang="en-US" dirty="0">
            <a:latin typeface="Franklin Gothic Medium Cond" panose="020B0606030402020204" pitchFamily="34" charset="0"/>
          </a:endParaRPr>
        </a:p>
      </dgm:t>
    </dgm:pt>
    <dgm:pt modelId="{3B43CF6D-553F-4037-8B77-CCA2AD0B5567}" type="parTrans" cxnId="{D5515FE6-3BE0-4A70-9219-5FB2EE3BD481}">
      <dgm:prSet/>
      <dgm:spPr/>
      <dgm:t>
        <a:bodyPr/>
        <a:lstStyle/>
        <a:p>
          <a:endParaRPr lang="en-US"/>
        </a:p>
      </dgm:t>
    </dgm:pt>
    <dgm:pt modelId="{08755078-8038-4621-9157-5D7803783B95}" type="sibTrans" cxnId="{D5515FE6-3BE0-4A70-9219-5FB2EE3BD481}">
      <dgm:prSet/>
      <dgm:spPr/>
      <dgm:t>
        <a:bodyPr/>
        <a:lstStyle/>
        <a:p>
          <a:endParaRPr lang="en-US"/>
        </a:p>
      </dgm:t>
    </dgm:pt>
    <dgm:pt modelId="{3E649E8E-0925-42E5-979F-D6DF0266342C}">
      <dgm:prSet phldrT="[Text]"/>
      <dgm:spPr/>
      <dgm:t>
        <a:bodyPr/>
        <a:lstStyle/>
        <a:p>
          <a:r>
            <a:rPr lang="en-US" dirty="0" smtClean="0">
              <a:latin typeface="Franklin Gothic Medium Cond" panose="020B0606030402020204" pitchFamily="34" charset="0"/>
            </a:rPr>
            <a:t>No arrest on minor issues</a:t>
          </a:r>
          <a:endParaRPr lang="en-US" dirty="0">
            <a:latin typeface="Franklin Gothic Medium Cond" panose="020B0606030402020204" pitchFamily="34" charset="0"/>
          </a:endParaRPr>
        </a:p>
      </dgm:t>
    </dgm:pt>
    <dgm:pt modelId="{A34D6181-1B4A-4AD2-B1B7-A9BF95DE26D7}" type="parTrans" cxnId="{0F1D204B-037F-491A-BB5F-4D2F863D613E}">
      <dgm:prSet/>
      <dgm:spPr/>
      <dgm:t>
        <a:bodyPr/>
        <a:lstStyle/>
        <a:p>
          <a:endParaRPr lang="en-US"/>
        </a:p>
      </dgm:t>
    </dgm:pt>
    <dgm:pt modelId="{5DD032E9-5AFA-4BEC-A4CD-EF97192ABF34}" type="sibTrans" cxnId="{0F1D204B-037F-491A-BB5F-4D2F863D613E}">
      <dgm:prSet/>
      <dgm:spPr/>
      <dgm:t>
        <a:bodyPr/>
        <a:lstStyle/>
        <a:p>
          <a:endParaRPr lang="en-US"/>
        </a:p>
      </dgm:t>
    </dgm:pt>
    <dgm:pt modelId="{00E1E8BB-9192-4C0D-9F9D-72F4813952D5}" type="pres">
      <dgm:prSet presAssocID="{4DB80ED9-37B0-4F9E-9FD2-25C297AA4332}" presName="Name0" presStyleCnt="0">
        <dgm:presLayoutVars>
          <dgm:chMax/>
          <dgm:chPref/>
          <dgm:dir/>
          <dgm:animLvl val="lvl"/>
          <dgm:resizeHandles val="exact"/>
        </dgm:presLayoutVars>
      </dgm:prSet>
      <dgm:spPr/>
      <dgm:t>
        <a:bodyPr/>
        <a:lstStyle/>
        <a:p>
          <a:endParaRPr lang="en-US"/>
        </a:p>
      </dgm:t>
    </dgm:pt>
    <dgm:pt modelId="{B4743A96-9128-46E1-A602-72AFDC297CD6}" type="pres">
      <dgm:prSet presAssocID="{9E58D261-45A6-4B77-A329-67BCAFF4D2C0}" presName="composite" presStyleCnt="0"/>
      <dgm:spPr/>
    </dgm:pt>
    <dgm:pt modelId="{9F17E023-3A9D-4973-BAC8-7F600EAF2AA0}" type="pres">
      <dgm:prSet presAssocID="{9E58D261-45A6-4B77-A329-67BCAFF4D2C0}" presName="Image" presStyleLbl="alignNode1" presStyleIdx="0" presStyleCnt="4"/>
      <dgm:spPr>
        <a:blipFill rotWithShape="1">
          <a:blip xmlns:r="http://schemas.openxmlformats.org/officeDocument/2006/relationships" r:embed="rId1"/>
          <a:stretch>
            <a:fillRect/>
          </a:stretch>
        </a:blipFill>
      </dgm:spPr>
    </dgm:pt>
    <dgm:pt modelId="{82C86DBF-B8C5-413F-96BE-0CEA020B6BAD}" type="pres">
      <dgm:prSet presAssocID="{9E58D261-45A6-4B77-A329-67BCAFF4D2C0}" presName="Accent" presStyleLbl="parChTrans1D1" presStyleIdx="0" presStyleCnt="4"/>
      <dgm:spPr/>
    </dgm:pt>
    <dgm:pt modelId="{27293EA3-DE13-46C7-9FB1-844C89B829B6}" type="pres">
      <dgm:prSet presAssocID="{9E58D261-45A6-4B77-A329-67BCAFF4D2C0}" presName="Parent" presStyleLbl="revTx" presStyleIdx="0" presStyleCnt="4">
        <dgm:presLayoutVars>
          <dgm:chMax val="0"/>
          <dgm:chPref val="0"/>
          <dgm:bulletEnabled val="1"/>
        </dgm:presLayoutVars>
      </dgm:prSet>
      <dgm:spPr/>
      <dgm:t>
        <a:bodyPr/>
        <a:lstStyle/>
        <a:p>
          <a:endParaRPr lang="en-US"/>
        </a:p>
      </dgm:t>
    </dgm:pt>
    <dgm:pt modelId="{200CE838-B282-4EEF-B785-CA0D242FFFEC}" type="pres">
      <dgm:prSet presAssocID="{50A0F924-09CE-439F-A09D-351E6AB1F7E0}" presName="sibTrans" presStyleCnt="0"/>
      <dgm:spPr/>
    </dgm:pt>
    <dgm:pt modelId="{9E9296A5-A655-4134-85EB-48B4F05746BF}" type="pres">
      <dgm:prSet presAssocID="{28C67832-A065-45CB-BF42-47F6EFF88D35}" presName="composite" presStyleCnt="0"/>
      <dgm:spPr/>
    </dgm:pt>
    <dgm:pt modelId="{17D562E1-B41F-402E-B6E1-551B86AE0B1D}" type="pres">
      <dgm:prSet presAssocID="{28C67832-A065-45CB-BF42-47F6EFF88D35}" presName="Image" presStyleLbl="alignNode1" presStyleIdx="1" presStyleCnt="4"/>
      <dgm:spPr>
        <a:blipFill rotWithShape="1">
          <a:blip xmlns:r="http://schemas.openxmlformats.org/officeDocument/2006/relationships" r:embed="rId2"/>
          <a:stretch>
            <a:fillRect/>
          </a:stretch>
        </a:blipFill>
      </dgm:spPr>
    </dgm:pt>
    <dgm:pt modelId="{FE597202-2125-4AF3-B88F-806FB0137FD6}" type="pres">
      <dgm:prSet presAssocID="{28C67832-A065-45CB-BF42-47F6EFF88D35}" presName="Accent" presStyleLbl="parChTrans1D1" presStyleIdx="1" presStyleCnt="4"/>
      <dgm:spPr/>
    </dgm:pt>
    <dgm:pt modelId="{04241D4E-D7B3-404A-B3EF-45C249167E9A}" type="pres">
      <dgm:prSet presAssocID="{28C67832-A065-45CB-BF42-47F6EFF88D35}" presName="Parent" presStyleLbl="revTx" presStyleIdx="1" presStyleCnt="4">
        <dgm:presLayoutVars>
          <dgm:chMax val="0"/>
          <dgm:chPref val="0"/>
          <dgm:bulletEnabled val="1"/>
        </dgm:presLayoutVars>
      </dgm:prSet>
      <dgm:spPr/>
      <dgm:t>
        <a:bodyPr/>
        <a:lstStyle/>
        <a:p>
          <a:endParaRPr lang="en-US"/>
        </a:p>
      </dgm:t>
    </dgm:pt>
    <dgm:pt modelId="{7E01ED96-83F5-48E0-8A3B-93F21D4FA9AD}" type="pres">
      <dgm:prSet presAssocID="{0F7A4688-B388-46D3-8B74-6635C9E36F82}" presName="sibTrans" presStyleCnt="0"/>
      <dgm:spPr/>
    </dgm:pt>
    <dgm:pt modelId="{D55ED75F-53A0-4F56-964F-0DFFDACA5519}" type="pres">
      <dgm:prSet presAssocID="{3279C6B7-5F52-4957-8C6B-CD383C038FF5}" presName="composite" presStyleCnt="0"/>
      <dgm:spPr/>
    </dgm:pt>
    <dgm:pt modelId="{5A9C29E6-2A68-4535-B01D-8A54C4162FB9}" type="pres">
      <dgm:prSet presAssocID="{3279C6B7-5F52-4957-8C6B-CD383C038FF5}" presName="Image" presStyleLbl="alignNode1" presStyleIdx="2" presStyleCnt="4"/>
      <dgm:spPr>
        <a:blipFill rotWithShape="1">
          <a:blip xmlns:r="http://schemas.openxmlformats.org/officeDocument/2006/relationships" r:embed="rId3"/>
          <a:stretch>
            <a:fillRect/>
          </a:stretch>
        </a:blipFill>
      </dgm:spPr>
    </dgm:pt>
    <dgm:pt modelId="{5B4444C3-3B97-45E4-84D5-F5F5B4EF34D8}" type="pres">
      <dgm:prSet presAssocID="{3279C6B7-5F52-4957-8C6B-CD383C038FF5}" presName="Accent" presStyleLbl="parChTrans1D1" presStyleIdx="2" presStyleCnt="4"/>
      <dgm:spPr/>
    </dgm:pt>
    <dgm:pt modelId="{F31C8C8F-1F6B-457B-86A1-A50047B176E3}" type="pres">
      <dgm:prSet presAssocID="{3279C6B7-5F52-4957-8C6B-CD383C038FF5}" presName="Parent" presStyleLbl="revTx" presStyleIdx="2" presStyleCnt="4">
        <dgm:presLayoutVars>
          <dgm:chMax val="0"/>
          <dgm:chPref val="0"/>
          <dgm:bulletEnabled val="1"/>
        </dgm:presLayoutVars>
      </dgm:prSet>
      <dgm:spPr/>
      <dgm:t>
        <a:bodyPr/>
        <a:lstStyle/>
        <a:p>
          <a:endParaRPr lang="en-US"/>
        </a:p>
      </dgm:t>
    </dgm:pt>
    <dgm:pt modelId="{B3BC4C06-B706-4E1E-B954-09844A07EFDB}" type="pres">
      <dgm:prSet presAssocID="{08755078-8038-4621-9157-5D7803783B95}" presName="sibTrans" presStyleCnt="0"/>
      <dgm:spPr/>
    </dgm:pt>
    <dgm:pt modelId="{3CF77C68-2173-49A4-8AA1-C491AC9C8F2F}" type="pres">
      <dgm:prSet presAssocID="{3E649E8E-0925-42E5-979F-D6DF0266342C}" presName="composite" presStyleCnt="0"/>
      <dgm:spPr/>
    </dgm:pt>
    <dgm:pt modelId="{2AAAD9DD-8E62-4CB5-B0BC-B90E5F48681B}" type="pres">
      <dgm:prSet presAssocID="{3E649E8E-0925-42E5-979F-D6DF0266342C}" presName="Image" presStyleLbl="alignNode1" presStyleIdx="3" presStyleCnt="4"/>
      <dgm:spPr>
        <a:blipFill rotWithShape="1">
          <a:blip xmlns:r="http://schemas.openxmlformats.org/officeDocument/2006/relationships" r:embed="rId4"/>
          <a:stretch>
            <a:fillRect/>
          </a:stretch>
        </a:blipFill>
      </dgm:spPr>
    </dgm:pt>
    <dgm:pt modelId="{4B447295-84D7-4591-A783-FF1B3FB60F82}" type="pres">
      <dgm:prSet presAssocID="{3E649E8E-0925-42E5-979F-D6DF0266342C}" presName="Accent" presStyleLbl="parChTrans1D1" presStyleIdx="3" presStyleCnt="4"/>
      <dgm:spPr/>
    </dgm:pt>
    <dgm:pt modelId="{B92B883D-9E66-4B84-8C30-DDD17EA069C3}" type="pres">
      <dgm:prSet presAssocID="{3E649E8E-0925-42E5-979F-D6DF0266342C}" presName="Parent" presStyleLbl="revTx" presStyleIdx="3" presStyleCnt="4">
        <dgm:presLayoutVars>
          <dgm:chMax val="0"/>
          <dgm:chPref val="0"/>
          <dgm:bulletEnabled val="1"/>
        </dgm:presLayoutVars>
      </dgm:prSet>
      <dgm:spPr/>
      <dgm:t>
        <a:bodyPr/>
        <a:lstStyle/>
        <a:p>
          <a:endParaRPr lang="en-US"/>
        </a:p>
      </dgm:t>
    </dgm:pt>
  </dgm:ptLst>
  <dgm:cxnLst>
    <dgm:cxn modelId="{D9DF16CE-CE99-40DE-949E-431A68937F7D}" srcId="{4DB80ED9-37B0-4F9E-9FD2-25C297AA4332}" destId="{9E58D261-45A6-4B77-A329-67BCAFF4D2C0}" srcOrd="0" destOrd="0" parTransId="{A636B62B-E283-41B7-B0E2-40E1FA838D9C}" sibTransId="{50A0F924-09CE-439F-A09D-351E6AB1F7E0}"/>
    <dgm:cxn modelId="{0F1D204B-037F-491A-BB5F-4D2F863D613E}" srcId="{4DB80ED9-37B0-4F9E-9FD2-25C297AA4332}" destId="{3E649E8E-0925-42E5-979F-D6DF0266342C}" srcOrd="3" destOrd="0" parTransId="{A34D6181-1B4A-4AD2-B1B7-A9BF95DE26D7}" sibTransId="{5DD032E9-5AFA-4BEC-A4CD-EF97192ABF34}"/>
    <dgm:cxn modelId="{78B1DAE7-FBCA-4E73-8EFA-54A91E34F511}" type="presOf" srcId="{3279C6B7-5F52-4957-8C6B-CD383C038FF5}" destId="{F31C8C8F-1F6B-457B-86A1-A50047B176E3}" srcOrd="0" destOrd="0" presId="urn:microsoft.com/office/officeart/2008/layout/PictureLineup"/>
    <dgm:cxn modelId="{ED0C8E56-A34E-41C8-B62D-BAA08E4DCFED}" type="presOf" srcId="{3E649E8E-0925-42E5-979F-D6DF0266342C}" destId="{B92B883D-9E66-4B84-8C30-DDD17EA069C3}" srcOrd="0" destOrd="0" presId="urn:microsoft.com/office/officeart/2008/layout/PictureLineup"/>
    <dgm:cxn modelId="{325B8C29-57A7-4BA8-95A8-518BD086E224}" type="presOf" srcId="{9E58D261-45A6-4B77-A329-67BCAFF4D2C0}" destId="{27293EA3-DE13-46C7-9FB1-844C89B829B6}" srcOrd="0" destOrd="0" presId="urn:microsoft.com/office/officeart/2008/layout/PictureLineup"/>
    <dgm:cxn modelId="{E8AAD0F5-498D-4ACA-B840-DA5953497091}" type="presOf" srcId="{28C67832-A065-45CB-BF42-47F6EFF88D35}" destId="{04241D4E-D7B3-404A-B3EF-45C249167E9A}" srcOrd="0" destOrd="0" presId="urn:microsoft.com/office/officeart/2008/layout/PictureLineup"/>
    <dgm:cxn modelId="{B00472BC-C931-4658-9047-DBBF85CDD969}" srcId="{4DB80ED9-37B0-4F9E-9FD2-25C297AA4332}" destId="{28C67832-A065-45CB-BF42-47F6EFF88D35}" srcOrd="1" destOrd="0" parTransId="{30A9D355-D3B7-438C-A198-224976499D0F}" sibTransId="{0F7A4688-B388-46D3-8B74-6635C9E36F82}"/>
    <dgm:cxn modelId="{D5515FE6-3BE0-4A70-9219-5FB2EE3BD481}" srcId="{4DB80ED9-37B0-4F9E-9FD2-25C297AA4332}" destId="{3279C6B7-5F52-4957-8C6B-CD383C038FF5}" srcOrd="2" destOrd="0" parTransId="{3B43CF6D-553F-4037-8B77-CCA2AD0B5567}" sibTransId="{08755078-8038-4621-9157-5D7803783B95}"/>
    <dgm:cxn modelId="{08590D75-037C-4E48-8499-7ACA787851A3}" type="presOf" srcId="{4DB80ED9-37B0-4F9E-9FD2-25C297AA4332}" destId="{00E1E8BB-9192-4C0D-9F9D-72F4813952D5}" srcOrd="0" destOrd="0" presId="urn:microsoft.com/office/officeart/2008/layout/PictureLineup"/>
    <dgm:cxn modelId="{8951833B-0EED-4D57-AAA1-A015C17DEAF8}" type="presParOf" srcId="{00E1E8BB-9192-4C0D-9F9D-72F4813952D5}" destId="{B4743A96-9128-46E1-A602-72AFDC297CD6}" srcOrd="0" destOrd="0" presId="urn:microsoft.com/office/officeart/2008/layout/PictureLineup"/>
    <dgm:cxn modelId="{8D53ED10-58E9-49C0-9F01-16773C889DD5}" type="presParOf" srcId="{B4743A96-9128-46E1-A602-72AFDC297CD6}" destId="{9F17E023-3A9D-4973-BAC8-7F600EAF2AA0}" srcOrd="0" destOrd="0" presId="urn:microsoft.com/office/officeart/2008/layout/PictureLineup"/>
    <dgm:cxn modelId="{37146DBA-0166-4F13-9E49-3E59915F17DF}" type="presParOf" srcId="{B4743A96-9128-46E1-A602-72AFDC297CD6}" destId="{82C86DBF-B8C5-413F-96BE-0CEA020B6BAD}" srcOrd="1" destOrd="0" presId="urn:microsoft.com/office/officeart/2008/layout/PictureLineup"/>
    <dgm:cxn modelId="{597D90B8-3279-4337-92DB-E4F86C4A9765}" type="presParOf" srcId="{B4743A96-9128-46E1-A602-72AFDC297CD6}" destId="{27293EA3-DE13-46C7-9FB1-844C89B829B6}" srcOrd="2" destOrd="0" presId="urn:microsoft.com/office/officeart/2008/layout/PictureLineup"/>
    <dgm:cxn modelId="{A0E124BF-42E6-4557-802D-6EA157B5DD90}" type="presParOf" srcId="{00E1E8BB-9192-4C0D-9F9D-72F4813952D5}" destId="{200CE838-B282-4EEF-B785-CA0D242FFFEC}" srcOrd="1" destOrd="0" presId="urn:microsoft.com/office/officeart/2008/layout/PictureLineup"/>
    <dgm:cxn modelId="{F5FEF7B2-6344-459F-BB39-6E1CAB2D874C}" type="presParOf" srcId="{00E1E8BB-9192-4C0D-9F9D-72F4813952D5}" destId="{9E9296A5-A655-4134-85EB-48B4F05746BF}" srcOrd="2" destOrd="0" presId="urn:microsoft.com/office/officeart/2008/layout/PictureLineup"/>
    <dgm:cxn modelId="{D630FD23-8860-46FD-9070-D67DBF609E5B}" type="presParOf" srcId="{9E9296A5-A655-4134-85EB-48B4F05746BF}" destId="{17D562E1-B41F-402E-B6E1-551B86AE0B1D}" srcOrd="0" destOrd="0" presId="urn:microsoft.com/office/officeart/2008/layout/PictureLineup"/>
    <dgm:cxn modelId="{C90E635E-7614-4C76-B5FC-BFBA70709CB6}" type="presParOf" srcId="{9E9296A5-A655-4134-85EB-48B4F05746BF}" destId="{FE597202-2125-4AF3-B88F-806FB0137FD6}" srcOrd="1" destOrd="0" presId="urn:microsoft.com/office/officeart/2008/layout/PictureLineup"/>
    <dgm:cxn modelId="{E9DE2164-5B05-47D4-B11D-47D06E71C07D}" type="presParOf" srcId="{9E9296A5-A655-4134-85EB-48B4F05746BF}" destId="{04241D4E-D7B3-404A-B3EF-45C249167E9A}" srcOrd="2" destOrd="0" presId="urn:microsoft.com/office/officeart/2008/layout/PictureLineup"/>
    <dgm:cxn modelId="{46638C6E-A58F-4B64-900E-B9E0725F1570}" type="presParOf" srcId="{00E1E8BB-9192-4C0D-9F9D-72F4813952D5}" destId="{7E01ED96-83F5-48E0-8A3B-93F21D4FA9AD}" srcOrd="3" destOrd="0" presId="urn:microsoft.com/office/officeart/2008/layout/PictureLineup"/>
    <dgm:cxn modelId="{6495A3CE-7F7C-43CD-ADA0-BF1BC53B09BB}" type="presParOf" srcId="{00E1E8BB-9192-4C0D-9F9D-72F4813952D5}" destId="{D55ED75F-53A0-4F56-964F-0DFFDACA5519}" srcOrd="4" destOrd="0" presId="urn:microsoft.com/office/officeart/2008/layout/PictureLineup"/>
    <dgm:cxn modelId="{24D13DA7-9323-456A-AD13-24D6D9005600}" type="presParOf" srcId="{D55ED75F-53A0-4F56-964F-0DFFDACA5519}" destId="{5A9C29E6-2A68-4535-B01D-8A54C4162FB9}" srcOrd="0" destOrd="0" presId="urn:microsoft.com/office/officeart/2008/layout/PictureLineup"/>
    <dgm:cxn modelId="{9F7C5ECE-A71A-4212-9EDA-90990163CD77}" type="presParOf" srcId="{D55ED75F-53A0-4F56-964F-0DFFDACA5519}" destId="{5B4444C3-3B97-45E4-84D5-F5F5B4EF34D8}" srcOrd="1" destOrd="0" presId="urn:microsoft.com/office/officeart/2008/layout/PictureLineup"/>
    <dgm:cxn modelId="{346E60E0-0787-4912-AF2B-AD9E3C83AA26}" type="presParOf" srcId="{D55ED75F-53A0-4F56-964F-0DFFDACA5519}" destId="{F31C8C8F-1F6B-457B-86A1-A50047B176E3}" srcOrd="2" destOrd="0" presId="urn:microsoft.com/office/officeart/2008/layout/PictureLineup"/>
    <dgm:cxn modelId="{77A8D4CE-0F0F-4F6F-99BC-349753B16925}" type="presParOf" srcId="{00E1E8BB-9192-4C0D-9F9D-72F4813952D5}" destId="{B3BC4C06-B706-4E1E-B954-09844A07EFDB}" srcOrd="5" destOrd="0" presId="urn:microsoft.com/office/officeart/2008/layout/PictureLineup"/>
    <dgm:cxn modelId="{EEA6F5E3-D568-4979-A93D-27ACF6751BC7}" type="presParOf" srcId="{00E1E8BB-9192-4C0D-9F9D-72F4813952D5}" destId="{3CF77C68-2173-49A4-8AA1-C491AC9C8F2F}" srcOrd="6" destOrd="0" presId="urn:microsoft.com/office/officeart/2008/layout/PictureLineup"/>
    <dgm:cxn modelId="{6986E77A-E306-4326-8844-7261EAEF2E75}" type="presParOf" srcId="{3CF77C68-2173-49A4-8AA1-C491AC9C8F2F}" destId="{2AAAD9DD-8E62-4CB5-B0BC-B90E5F48681B}" srcOrd="0" destOrd="0" presId="urn:microsoft.com/office/officeart/2008/layout/PictureLineup"/>
    <dgm:cxn modelId="{1021B678-BFB5-4A13-B2EF-ABBEE4BE7176}" type="presParOf" srcId="{3CF77C68-2173-49A4-8AA1-C491AC9C8F2F}" destId="{4B447295-84D7-4591-A783-FF1B3FB60F82}" srcOrd="1" destOrd="0" presId="urn:microsoft.com/office/officeart/2008/layout/PictureLineup"/>
    <dgm:cxn modelId="{83CDCE51-07CA-4429-B3BF-BEA4BBFFB083}" type="presParOf" srcId="{3CF77C68-2173-49A4-8AA1-C491AC9C8F2F}" destId="{B92B883D-9E66-4B84-8C30-DDD17EA069C3}"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9FEA48-B1A8-4301-99B7-1872F60B30D7}" type="doc">
      <dgm:prSet loTypeId="urn:microsoft.com/office/officeart/2008/layout/HexagonCluster" loCatId="picture" qsTypeId="urn:microsoft.com/office/officeart/2005/8/quickstyle/simple2" qsCatId="simple" csTypeId="urn:microsoft.com/office/officeart/2005/8/colors/accent2_5" csCatId="accent2" phldr="1"/>
      <dgm:spPr/>
      <dgm:t>
        <a:bodyPr/>
        <a:lstStyle/>
        <a:p>
          <a:endParaRPr lang="en-US"/>
        </a:p>
      </dgm:t>
    </dgm:pt>
    <dgm:pt modelId="{F8D40077-C697-4CC9-B2CF-4B1B4F74512C}">
      <dgm:prSet phldrT="[Text]"/>
      <dgm:spPr>
        <a:solidFill>
          <a:schemeClr val="bg1">
            <a:lumMod val="75000"/>
            <a:lumOff val="25000"/>
            <a:alpha val="90000"/>
          </a:schemeClr>
        </a:solidFill>
      </dgm:spPr>
      <dgm:t>
        <a:bodyPr/>
        <a:lstStyle/>
        <a:p>
          <a:r>
            <a:rPr lang="en-US" dirty="0" smtClean="0"/>
            <a:t>Factory Labor reforms</a:t>
          </a:r>
          <a:endParaRPr lang="en-US" dirty="0"/>
        </a:p>
      </dgm:t>
    </dgm:pt>
    <dgm:pt modelId="{C52D039F-2CF3-45BC-9E7D-C0C6397F33B9}" type="parTrans" cxnId="{ABC8AA27-EE08-4995-98A7-AEB4FBBA6144}">
      <dgm:prSet/>
      <dgm:spPr/>
      <dgm:t>
        <a:bodyPr/>
        <a:lstStyle/>
        <a:p>
          <a:endParaRPr lang="en-US"/>
        </a:p>
      </dgm:t>
    </dgm:pt>
    <dgm:pt modelId="{CA259E43-ED89-4DED-8D11-5E60D4B9E5FC}" type="sibTrans" cxnId="{ABC8AA27-EE08-4995-98A7-AEB4FBBA6144}">
      <dgm:prSet/>
      <dgm:spPr>
        <a:blipFill rotWithShape="1">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dgm:spPr>
      <dgm:t>
        <a:bodyPr/>
        <a:lstStyle/>
        <a:p>
          <a:endParaRPr lang="en-US"/>
        </a:p>
      </dgm:t>
    </dgm:pt>
    <dgm:pt modelId="{4C7EF91F-564E-4ED0-961F-0F99EFCAD58F}">
      <dgm:prSet phldrT="[Text]"/>
      <dgm:spPr/>
      <dgm:t>
        <a:bodyPr/>
        <a:lstStyle/>
        <a:p>
          <a:r>
            <a:rPr lang="en-US" dirty="0" smtClean="0"/>
            <a:t>Companies Act</a:t>
          </a:r>
          <a:endParaRPr lang="en-US" dirty="0"/>
        </a:p>
      </dgm:t>
    </dgm:pt>
    <dgm:pt modelId="{157EDFD1-D4B2-489E-9950-17FC22E446CF}" type="parTrans" cxnId="{3D25A3AB-1654-4544-A4DE-037887E5C112}">
      <dgm:prSet/>
      <dgm:spPr/>
      <dgm:t>
        <a:bodyPr/>
        <a:lstStyle/>
        <a:p>
          <a:endParaRPr lang="en-US"/>
        </a:p>
      </dgm:t>
    </dgm:pt>
    <dgm:pt modelId="{01EB18E0-1702-488B-A6F6-723737E638E7}" type="sibTrans" cxnId="{3D25A3AB-1654-4544-A4DE-037887E5C112}">
      <dgm:prSet/>
      <dgm:spPr>
        <a:blipFill rotWithShape="1">
          <a:blip xmlns:r="http://schemas.openxmlformats.org/officeDocument/2006/relationships" r:embed="rId3"/>
          <a:stretch>
            <a:fillRect/>
          </a:stretch>
        </a:blipFill>
      </dgm:spPr>
      <dgm:t>
        <a:bodyPr/>
        <a:lstStyle/>
        <a:p>
          <a:endParaRPr lang="en-US"/>
        </a:p>
      </dgm:t>
    </dgm:pt>
    <dgm:pt modelId="{403B43F1-7052-4349-933E-47ABD4065188}" type="pres">
      <dgm:prSet presAssocID="{A69FEA48-B1A8-4301-99B7-1872F60B30D7}" presName="Name0" presStyleCnt="0">
        <dgm:presLayoutVars>
          <dgm:chMax val="21"/>
          <dgm:chPref val="21"/>
        </dgm:presLayoutVars>
      </dgm:prSet>
      <dgm:spPr/>
      <dgm:t>
        <a:bodyPr/>
        <a:lstStyle/>
        <a:p>
          <a:endParaRPr lang="en-US"/>
        </a:p>
      </dgm:t>
    </dgm:pt>
    <dgm:pt modelId="{6A303FB7-EC0D-4EF3-86AE-CA5361BAC7FE}" type="pres">
      <dgm:prSet presAssocID="{F8D40077-C697-4CC9-B2CF-4B1B4F74512C}" presName="text1" presStyleCnt="0"/>
      <dgm:spPr/>
    </dgm:pt>
    <dgm:pt modelId="{9FDB9DB2-A983-4D4C-83D1-8F89EA3F04FB}" type="pres">
      <dgm:prSet presAssocID="{F8D40077-C697-4CC9-B2CF-4B1B4F74512C}" presName="textRepeatNode" presStyleLbl="alignNode1" presStyleIdx="0" presStyleCnt="2">
        <dgm:presLayoutVars>
          <dgm:chMax val="0"/>
          <dgm:chPref val="0"/>
          <dgm:bulletEnabled val="1"/>
        </dgm:presLayoutVars>
      </dgm:prSet>
      <dgm:spPr/>
      <dgm:t>
        <a:bodyPr/>
        <a:lstStyle/>
        <a:p>
          <a:endParaRPr lang="en-US"/>
        </a:p>
      </dgm:t>
    </dgm:pt>
    <dgm:pt modelId="{9CDCFFD9-EABC-4277-9A1B-FDB78F021B1C}" type="pres">
      <dgm:prSet presAssocID="{F8D40077-C697-4CC9-B2CF-4B1B4F74512C}" presName="textaccent1" presStyleCnt="0"/>
      <dgm:spPr/>
    </dgm:pt>
    <dgm:pt modelId="{5D8BC663-8C92-4B12-AA7C-059287626EEA}" type="pres">
      <dgm:prSet presAssocID="{F8D40077-C697-4CC9-B2CF-4B1B4F74512C}" presName="accentRepeatNode" presStyleLbl="solidAlignAcc1" presStyleIdx="0" presStyleCnt="4"/>
      <dgm:spPr/>
    </dgm:pt>
    <dgm:pt modelId="{0957ADD6-7211-406B-A995-58EC33EF597E}" type="pres">
      <dgm:prSet presAssocID="{CA259E43-ED89-4DED-8D11-5E60D4B9E5FC}" presName="image1" presStyleCnt="0"/>
      <dgm:spPr/>
    </dgm:pt>
    <dgm:pt modelId="{542072E2-955E-4962-AC3F-C7267C9CA0F0}" type="pres">
      <dgm:prSet presAssocID="{CA259E43-ED89-4DED-8D11-5E60D4B9E5FC}" presName="imageRepeatNode" presStyleLbl="alignAcc1" presStyleIdx="0" presStyleCnt="2"/>
      <dgm:spPr/>
      <dgm:t>
        <a:bodyPr/>
        <a:lstStyle/>
        <a:p>
          <a:endParaRPr lang="en-US"/>
        </a:p>
      </dgm:t>
    </dgm:pt>
    <dgm:pt modelId="{1FB7566C-A0E2-4E5B-A8C2-76C5D302E4C0}" type="pres">
      <dgm:prSet presAssocID="{CA259E43-ED89-4DED-8D11-5E60D4B9E5FC}" presName="imageaccent1" presStyleCnt="0"/>
      <dgm:spPr/>
    </dgm:pt>
    <dgm:pt modelId="{0D0A9FD4-D1EC-45C7-B1DA-43F4A2B9DC05}" type="pres">
      <dgm:prSet presAssocID="{CA259E43-ED89-4DED-8D11-5E60D4B9E5FC}" presName="accentRepeatNode" presStyleLbl="solidAlignAcc1" presStyleIdx="1" presStyleCnt="4"/>
      <dgm:spPr/>
    </dgm:pt>
    <dgm:pt modelId="{3DA7E19B-44E0-4C92-BF42-873EC69237C9}" type="pres">
      <dgm:prSet presAssocID="{4C7EF91F-564E-4ED0-961F-0F99EFCAD58F}" presName="text2" presStyleCnt="0"/>
      <dgm:spPr/>
    </dgm:pt>
    <dgm:pt modelId="{98370071-44FC-4A60-ACB9-EE024894CBDD}" type="pres">
      <dgm:prSet presAssocID="{4C7EF91F-564E-4ED0-961F-0F99EFCAD58F}" presName="textRepeatNode" presStyleLbl="alignNode1" presStyleIdx="1" presStyleCnt="2">
        <dgm:presLayoutVars>
          <dgm:chMax val="0"/>
          <dgm:chPref val="0"/>
          <dgm:bulletEnabled val="1"/>
        </dgm:presLayoutVars>
      </dgm:prSet>
      <dgm:spPr/>
      <dgm:t>
        <a:bodyPr/>
        <a:lstStyle/>
        <a:p>
          <a:endParaRPr lang="en-US"/>
        </a:p>
      </dgm:t>
    </dgm:pt>
    <dgm:pt modelId="{5744D755-19AD-4210-93D9-C172E845C59A}" type="pres">
      <dgm:prSet presAssocID="{4C7EF91F-564E-4ED0-961F-0F99EFCAD58F}" presName="textaccent2" presStyleCnt="0"/>
      <dgm:spPr/>
    </dgm:pt>
    <dgm:pt modelId="{86434161-D77A-41DA-9466-50EEF4649EC8}" type="pres">
      <dgm:prSet presAssocID="{4C7EF91F-564E-4ED0-961F-0F99EFCAD58F}" presName="accentRepeatNode" presStyleLbl="solidAlignAcc1" presStyleIdx="2" presStyleCnt="4"/>
      <dgm:spPr/>
    </dgm:pt>
    <dgm:pt modelId="{97B43A96-836C-4E57-A2C1-C7918B8F0B02}" type="pres">
      <dgm:prSet presAssocID="{01EB18E0-1702-488B-A6F6-723737E638E7}" presName="image2" presStyleCnt="0"/>
      <dgm:spPr/>
    </dgm:pt>
    <dgm:pt modelId="{A910363F-5AB5-4C00-9689-EB45C2EF73CE}" type="pres">
      <dgm:prSet presAssocID="{01EB18E0-1702-488B-A6F6-723737E638E7}" presName="imageRepeatNode" presStyleLbl="alignAcc1" presStyleIdx="1" presStyleCnt="2"/>
      <dgm:spPr/>
      <dgm:t>
        <a:bodyPr/>
        <a:lstStyle/>
        <a:p>
          <a:endParaRPr lang="en-US"/>
        </a:p>
      </dgm:t>
    </dgm:pt>
    <dgm:pt modelId="{FD8D8730-FB0C-43C1-9E7C-948C4AEB3D2D}" type="pres">
      <dgm:prSet presAssocID="{01EB18E0-1702-488B-A6F6-723737E638E7}" presName="imageaccent2" presStyleCnt="0"/>
      <dgm:spPr/>
    </dgm:pt>
    <dgm:pt modelId="{27C5B842-3EA0-4126-B5F6-22F6383BA466}" type="pres">
      <dgm:prSet presAssocID="{01EB18E0-1702-488B-A6F6-723737E638E7}" presName="accentRepeatNode" presStyleLbl="solidAlignAcc1" presStyleIdx="3" presStyleCnt="4"/>
      <dgm:spPr/>
    </dgm:pt>
  </dgm:ptLst>
  <dgm:cxnLst>
    <dgm:cxn modelId="{E5B685FC-649E-4D51-8D1C-F5C3D373B243}" type="presOf" srcId="{F8D40077-C697-4CC9-B2CF-4B1B4F74512C}" destId="{9FDB9DB2-A983-4D4C-83D1-8F89EA3F04FB}" srcOrd="0" destOrd="0" presId="urn:microsoft.com/office/officeart/2008/layout/HexagonCluster"/>
    <dgm:cxn modelId="{86E935B1-58AB-48B7-8DF6-DE76401008B7}" type="presOf" srcId="{01EB18E0-1702-488B-A6F6-723737E638E7}" destId="{A910363F-5AB5-4C00-9689-EB45C2EF73CE}" srcOrd="0" destOrd="0" presId="urn:microsoft.com/office/officeart/2008/layout/HexagonCluster"/>
    <dgm:cxn modelId="{3D25A3AB-1654-4544-A4DE-037887E5C112}" srcId="{A69FEA48-B1A8-4301-99B7-1872F60B30D7}" destId="{4C7EF91F-564E-4ED0-961F-0F99EFCAD58F}" srcOrd="1" destOrd="0" parTransId="{157EDFD1-D4B2-489E-9950-17FC22E446CF}" sibTransId="{01EB18E0-1702-488B-A6F6-723737E638E7}"/>
    <dgm:cxn modelId="{B7966794-9AC1-4168-8417-D0C771B1FC6F}" type="presOf" srcId="{4C7EF91F-564E-4ED0-961F-0F99EFCAD58F}" destId="{98370071-44FC-4A60-ACB9-EE024894CBDD}" srcOrd="0" destOrd="0" presId="urn:microsoft.com/office/officeart/2008/layout/HexagonCluster"/>
    <dgm:cxn modelId="{D314BEA6-8F62-4EE4-B2EC-B88F7C7C62B4}" type="presOf" srcId="{CA259E43-ED89-4DED-8D11-5E60D4B9E5FC}" destId="{542072E2-955E-4962-AC3F-C7267C9CA0F0}" srcOrd="0" destOrd="0" presId="urn:microsoft.com/office/officeart/2008/layout/HexagonCluster"/>
    <dgm:cxn modelId="{713D3367-3009-4070-8C54-019CDD195CD9}" type="presOf" srcId="{A69FEA48-B1A8-4301-99B7-1872F60B30D7}" destId="{403B43F1-7052-4349-933E-47ABD4065188}" srcOrd="0" destOrd="0" presId="urn:microsoft.com/office/officeart/2008/layout/HexagonCluster"/>
    <dgm:cxn modelId="{ABC8AA27-EE08-4995-98A7-AEB4FBBA6144}" srcId="{A69FEA48-B1A8-4301-99B7-1872F60B30D7}" destId="{F8D40077-C697-4CC9-B2CF-4B1B4F74512C}" srcOrd="0" destOrd="0" parTransId="{C52D039F-2CF3-45BC-9E7D-C0C6397F33B9}" sibTransId="{CA259E43-ED89-4DED-8D11-5E60D4B9E5FC}"/>
    <dgm:cxn modelId="{2874686A-E58C-4F85-859A-6070DB58492A}" type="presParOf" srcId="{403B43F1-7052-4349-933E-47ABD4065188}" destId="{6A303FB7-EC0D-4EF3-86AE-CA5361BAC7FE}" srcOrd="0" destOrd="0" presId="urn:microsoft.com/office/officeart/2008/layout/HexagonCluster"/>
    <dgm:cxn modelId="{F7E19EB6-5F04-45A7-A6EA-00EA605BE109}" type="presParOf" srcId="{6A303FB7-EC0D-4EF3-86AE-CA5361BAC7FE}" destId="{9FDB9DB2-A983-4D4C-83D1-8F89EA3F04FB}" srcOrd="0" destOrd="0" presId="urn:microsoft.com/office/officeart/2008/layout/HexagonCluster"/>
    <dgm:cxn modelId="{1A4304A4-A62E-4D80-A097-BFAB00FB8035}" type="presParOf" srcId="{403B43F1-7052-4349-933E-47ABD4065188}" destId="{9CDCFFD9-EABC-4277-9A1B-FDB78F021B1C}" srcOrd="1" destOrd="0" presId="urn:microsoft.com/office/officeart/2008/layout/HexagonCluster"/>
    <dgm:cxn modelId="{4A70B4CD-A3DC-47E8-9F29-815F6DDCAE0C}" type="presParOf" srcId="{9CDCFFD9-EABC-4277-9A1B-FDB78F021B1C}" destId="{5D8BC663-8C92-4B12-AA7C-059287626EEA}" srcOrd="0" destOrd="0" presId="urn:microsoft.com/office/officeart/2008/layout/HexagonCluster"/>
    <dgm:cxn modelId="{2F975E3C-B058-4AA0-86A0-1930A8787D02}" type="presParOf" srcId="{403B43F1-7052-4349-933E-47ABD4065188}" destId="{0957ADD6-7211-406B-A995-58EC33EF597E}" srcOrd="2" destOrd="0" presId="urn:microsoft.com/office/officeart/2008/layout/HexagonCluster"/>
    <dgm:cxn modelId="{458628F1-FACB-40BF-A4F8-639DA48ADAAE}" type="presParOf" srcId="{0957ADD6-7211-406B-A995-58EC33EF597E}" destId="{542072E2-955E-4962-AC3F-C7267C9CA0F0}" srcOrd="0" destOrd="0" presId="urn:microsoft.com/office/officeart/2008/layout/HexagonCluster"/>
    <dgm:cxn modelId="{66EDC50D-229C-4789-957F-EC40453A7D27}" type="presParOf" srcId="{403B43F1-7052-4349-933E-47ABD4065188}" destId="{1FB7566C-A0E2-4E5B-A8C2-76C5D302E4C0}" srcOrd="3" destOrd="0" presId="urn:microsoft.com/office/officeart/2008/layout/HexagonCluster"/>
    <dgm:cxn modelId="{11C7ADFD-AB8A-4642-B22F-9563F2781EF8}" type="presParOf" srcId="{1FB7566C-A0E2-4E5B-A8C2-76C5D302E4C0}" destId="{0D0A9FD4-D1EC-45C7-B1DA-43F4A2B9DC05}" srcOrd="0" destOrd="0" presId="urn:microsoft.com/office/officeart/2008/layout/HexagonCluster"/>
    <dgm:cxn modelId="{6F0EBC79-61C5-404D-8978-DADBCB0B0DC8}" type="presParOf" srcId="{403B43F1-7052-4349-933E-47ABD4065188}" destId="{3DA7E19B-44E0-4C92-BF42-873EC69237C9}" srcOrd="4" destOrd="0" presId="urn:microsoft.com/office/officeart/2008/layout/HexagonCluster"/>
    <dgm:cxn modelId="{48DCB0F3-9848-4C6C-AD45-4B3DA5DA35BF}" type="presParOf" srcId="{3DA7E19B-44E0-4C92-BF42-873EC69237C9}" destId="{98370071-44FC-4A60-ACB9-EE024894CBDD}" srcOrd="0" destOrd="0" presId="urn:microsoft.com/office/officeart/2008/layout/HexagonCluster"/>
    <dgm:cxn modelId="{42545716-F135-4005-850D-FD4780D08B2D}" type="presParOf" srcId="{403B43F1-7052-4349-933E-47ABD4065188}" destId="{5744D755-19AD-4210-93D9-C172E845C59A}" srcOrd="5" destOrd="0" presId="urn:microsoft.com/office/officeart/2008/layout/HexagonCluster"/>
    <dgm:cxn modelId="{613A6FD2-C6B8-4920-A4EE-9686BED4D56F}" type="presParOf" srcId="{5744D755-19AD-4210-93D9-C172E845C59A}" destId="{86434161-D77A-41DA-9466-50EEF4649EC8}" srcOrd="0" destOrd="0" presId="urn:microsoft.com/office/officeart/2008/layout/HexagonCluster"/>
    <dgm:cxn modelId="{8A5DA198-4BF7-44F1-B28B-BDD5C637BC7B}" type="presParOf" srcId="{403B43F1-7052-4349-933E-47ABD4065188}" destId="{97B43A96-836C-4E57-A2C1-C7918B8F0B02}" srcOrd="6" destOrd="0" presId="urn:microsoft.com/office/officeart/2008/layout/HexagonCluster"/>
    <dgm:cxn modelId="{85069296-8A1B-4CAF-96F5-0F8E32D850B8}" type="presParOf" srcId="{97B43A96-836C-4E57-A2C1-C7918B8F0B02}" destId="{A910363F-5AB5-4C00-9689-EB45C2EF73CE}" srcOrd="0" destOrd="0" presId="urn:microsoft.com/office/officeart/2008/layout/HexagonCluster"/>
    <dgm:cxn modelId="{A59B98AD-77CD-45F6-93AE-6C50DCCB5969}" type="presParOf" srcId="{403B43F1-7052-4349-933E-47ABD4065188}" destId="{FD8D8730-FB0C-43C1-9E7C-948C4AEB3D2D}" srcOrd="7" destOrd="0" presId="urn:microsoft.com/office/officeart/2008/layout/HexagonCluster"/>
    <dgm:cxn modelId="{8B35B944-443C-4141-B1B1-DAFAE923E378}" type="presParOf" srcId="{FD8D8730-FB0C-43C1-9E7C-948C4AEB3D2D}" destId="{27C5B842-3EA0-4126-B5F6-22F6383BA46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E02F0C-A172-4C00-A92B-F2E12C39C689}" type="doc">
      <dgm:prSet loTypeId="urn:microsoft.com/office/officeart/2008/layout/HorizontalMultiLevelHierarchy" loCatId="hierarchy" qsTypeId="urn:microsoft.com/office/officeart/2005/8/quickstyle/simple1" qsCatId="simple" csTypeId="urn:microsoft.com/office/officeart/2005/8/colors/colorful3" csCatId="colorful" phldr="1"/>
      <dgm:spPr/>
      <dgm:t>
        <a:bodyPr/>
        <a:lstStyle/>
        <a:p>
          <a:endParaRPr lang="en-US"/>
        </a:p>
      </dgm:t>
    </dgm:pt>
    <dgm:pt modelId="{584B2946-B250-421D-A42C-11BB0173AB1B}">
      <dgm:prSet phldrT="[Text]" custT="1"/>
      <dgm:spPr/>
      <dgm:t>
        <a:bodyPr/>
        <a:lstStyle/>
        <a:p>
          <a:r>
            <a:rPr lang="en-US" sz="3600" dirty="0" smtClean="0">
              <a:latin typeface="Franklin Gothic Demi Cond" panose="020B0706030402020204" pitchFamily="34" charset="0"/>
            </a:rPr>
            <a:t>Companies </a:t>
          </a:r>
          <a:r>
            <a:rPr lang="en-US" sz="3600" dirty="0" smtClean="0">
              <a:latin typeface="Franklin Gothic Demi Cond" panose="020B0706030402020204" pitchFamily="34" charset="0"/>
            </a:rPr>
            <a:t>Act 2013</a:t>
          </a:r>
          <a:endParaRPr lang="en-US" sz="3600" dirty="0">
            <a:latin typeface="Franklin Gothic Demi Cond" panose="020B0706030402020204" pitchFamily="34" charset="0"/>
          </a:endParaRPr>
        </a:p>
      </dgm:t>
    </dgm:pt>
    <dgm:pt modelId="{20B5A301-EF0C-4475-B2A3-0F11CE121CE6}" type="parTrans" cxnId="{2C71F083-24C0-4787-8237-C523BCAEA5A3}">
      <dgm:prSet/>
      <dgm:spPr/>
      <dgm:t>
        <a:bodyPr/>
        <a:lstStyle/>
        <a:p>
          <a:endParaRPr lang="en-US"/>
        </a:p>
      </dgm:t>
    </dgm:pt>
    <dgm:pt modelId="{7E6CBD78-75CB-4020-895C-83E808003FF1}" type="sibTrans" cxnId="{2C71F083-24C0-4787-8237-C523BCAEA5A3}">
      <dgm:prSet/>
      <dgm:spPr/>
      <dgm:t>
        <a:bodyPr/>
        <a:lstStyle/>
        <a:p>
          <a:endParaRPr lang="en-US"/>
        </a:p>
      </dgm:t>
    </dgm:pt>
    <dgm:pt modelId="{D9794C90-2E36-42EB-A6AE-D5BF6E840865}">
      <dgm:prSet phldrT="[Text]" custT="1"/>
      <dgm:spPr>
        <a:solidFill>
          <a:schemeClr val="accent6">
            <a:lumMod val="50000"/>
          </a:schemeClr>
        </a:solidFill>
      </dgm:spPr>
      <dgm:t>
        <a:bodyPr/>
        <a:lstStyle/>
        <a:p>
          <a:r>
            <a:rPr lang="en-US" sz="3600" dirty="0" smtClean="0">
              <a:latin typeface="Franklin Gothic Demi Cond" panose="020B0706030402020204" pitchFamily="34" charset="0"/>
            </a:rPr>
            <a:t>Public Ltd</a:t>
          </a:r>
          <a:r>
            <a:rPr lang="en-US" sz="3600" dirty="0" smtClean="0">
              <a:latin typeface="Franklin Gothic Demi Cond" panose="020B0706030402020204" pitchFamily="34" charset="0"/>
            </a:rPr>
            <a:t>.</a:t>
          </a:r>
        </a:p>
        <a:p>
          <a:r>
            <a:rPr lang="en-US" sz="3600" strike="sngStrike" dirty="0" smtClean="0">
              <a:latin typeface="Franklin Gothic Demi Cond" panose="020B0706030402020204" pitchFamily="34" charset="0"/>
            </a:rPr>
            <a:t>Capital 5 lakh</a:t>
          </a:r>
          <a:endParaRPr lang="en-US" sz="3600" strike="sngStrike" dirty="0" smtClean="0">
            <a:latin typeface="Franklin Gothic Demi Cond" panose="020B0706030402020204" pitchFamily="34" charset="0"/>
          </a:endParaRPr>
        </a:p>
        <a:p>
          <a:r>
            <a:rPr lang="en-US" sz="3600" dirty="0" smtClean="0">
              <a:latin typeface="Franklin Gothic Demi Cond" panose="020B0706030402020204" pitchFamily="34" charset="0"/>
            </a:rPr>
            <a:t>7-unlimited</a:t>
          </a:r>
        </a:p>
      </dgm:t>
    </dgm:pt>
    <dgm:pt modelId="{0F0B889C-35FB-4558-84F9-6DCCAF1E0C9E}" type="parTrans" cxnId="{5DCCC93C-F64E-4B18-A6A4-A1E4240379A0}">
      <dgm:prSet/>
      <dgm:spPr/>
      <dgm:t>
        <a:bodyPr/>
        <a:lstStyle/>
        <a:p>
          <a:endParaRPr lang="en-US"/>
        </a:p>
      </dgm:t>
    </dgm:pt>
    <dgm:pt modelId="{26333C84-FFA6-4E2A-AD6B-D093C7CBD27A}" type="sibTrans" cxnId="{5DCCC93C-F64E-4B18-A6A4-A1E4240379A0}">
      <dgm:prSet/>
      <dgm:spPr/>
      <dgm:t>
        <a:bodyPr/>
        <a:lstStyle/>
        <a:p>
          <a:endParaRPr lang="en-US"/>
        </a:p>
      </dgm:t>
    </dgm:pt>
    <dgm:pt modelId="{C27EA05C-DA83-4129-B8C5-187A8EFEE9AA}">
      <dgm:prSet phldrT="[Text]" custT="1"/>
      <dgm:spPr/>
      <dgm:t>
        <a:bodyPr/>
        <a:lstStyle/>
        <a:p>
          <a:r>
            <a:rPr lang="en-US" sz="3600" dirty="0" smtClean="0">
              <a:latin typeface="Franklin Gothic Demi Cond" panose="020B0706030402020204" pitchFamily="34" charset="0"/>
            </a:rPr>
            <a:t>Listed</a:t>
          </a:r>
        </a:p>
        <a:p>
          <a:r>
            <a:rPr lang="en-US" sz="3600" dirty="0" smtClean="0">
              <a:latin typeface="Franklin Gothic Demi Cond" panose="020B0706030402020204" pitchFamily="34" charset="0"/>
            </a:rPr>
            <a:t>Vodafone India.</a:t>
          </a:r>
          <a:endParaRPr lang="en-US" sz="3600" dirty="0">
            <a:latin typeface="Franklin Gothic Demi Cond" panose="020B0706030402020204" pitchFamily="34" charset="0"/>
          </a:endParaRPr>
        </a:p>
      </dgm:t>
    </dgm:pt>
    <dgm:pt modelId="{5877E1A3-3DE5-4859-A2B4-1DE34E63D777}" type="parTrans" cxnId="{549708F0-663E-415C-96AF-E0D6A2BC6098}">
      <dgm:prSet/>
      <dgm:spPr/>
      <dgm:t>
        <a:bodyPr/>
        <a:lstStyle/>
        <a:p>
          <a:endParaRPr lang="en-US"/>
        </a:p>
      </dgm:t>
    </dgm:pt>
    <dgm:pt modelId="{1A406E4F-8999-46A6-B41E-EA904A9E0CE1}" type="sibTrans" cxnId="{549708F0-663E-415C-96AF-E0D6A2BC6098}">
      <dgm:prSet/>
      <dgm:spPr/>
      <dgm:t>
        <a:bodyPr/>
        <a:lstStyle/>
        <a:p>
          <a:endParaRPr lang="en-US"/>
        </a:p>
      </dgm:t>
    </dgm:pt>
    <dgm:pt modelId="{C003032F-E190-416E-9788-A99F49E6AAD8}">
      <dgm:prSet phldrT="[Text]" custT="1"/>
      <dgm:spPr/>
      <dgm:t>
        <a:bodyPr/>
        <a:lstStyle/>
        <a:p>
          <a:r>
            <a:rPr lang="en-US" sz="3600" dirty="0" smtClean="0">
              <a:latin typeface="Franklin Gothic Demi Cond" panose="020B0706030402020204" pitchFamily="34" charset="0"/>
            </a:rPr>
            <a:t>Unlisted</a:t>
          </a:r>
        </a:p>
        <a:p>
          <a:r>
            <a:rPr lang="en-US" sz="3600" dirty="0" smtClean="0">
              <a:latin typeface="Franklin Gothic Demi Cond" panose="020B0706030402020204" pitchFamily="34" charset="0"/>
            </a:rPr>
            <a:t>Nokia India</a:t>
          </a:r>
          <a:endParaRPr lang="en-US" sz="3600" dirty="0">
            <a:latin typeface="Franklin Gothic Demi Cond" panose="020B0706030402020204" pitchFamily="34" charset="0"/>
          </a:endParaRPr>
        </a:p>
      </dgm:t>
    </dgm:pt>
    <dgm:pt modelId="{0812B25B-A596-4333-8201-332B0FFAE871}" type="parTrans" cxnId="{4F243FC6-6484-44EC-9C39-5BBDF378756B}">
      <dgm:prSet/>
      <dgm:spPr/>
      <dgm:t>
        <a:bodyPr/>
        <a:lstStyle/>
        <a:p>
          <a:endParaRPr lang="en-US"/>
        </a:p>
      </dgm:t>
    </dgm:pt>
    <dgm:pt modelId="{8E618FDC-6847-414C-8D27-ABD8F3AA4118}" type="sibTrans" cxnId="{4F243FC6-6484-44EC-9C39-5BBDF378756B}">
      <dgm:prSet/>
      <dgm:spPr/>
      <dgm:t>
        <a:bodyPr/>
        <a:lstStyle/>
        <a:p>
          <a:endParaRPr lang="en-US"/>
        </a:p>
      </dgm:t>
    </dgm:pt>
    <dgm:pt modelId="{42F7916C-2752-45DB-A5BB-811000343F0A}">
      <dgm:prSet phldrT="[Text]" custT="1"/>
      <dgm:spPr>
        <a:solidFill>
          <a:schemeClr val="accent6">
            <a:lumMod val="50000"/>
          </a:schemeClr>
        </a:solidFill>
      </dgm:spPr>
      <dgm:t>
        <a:bodyPr/>
        <a:lstStyle/>
        <a:p>
          <a:r>
            <a:rPr lang="en-US" sz="3600" dirty="0" smtClean="0">
              <a:latin typeface="Franklin Gothic Demi Cond" panose="020B0706030402020204" pitchFamily="34" charset="0"/>
            </a:rPr>
            <a:t>Private ltd</a:t>
          </a:r>
          <a:r>
            <a:rPr lang="en-US" sz="3600" dirty="0" smtClean="0">
              <a:latin typeface="Franklin Gothic Demi Cond" panose="020B0706030402020204" pitchFamily="34" charset="0"/>
            </a:rPr>
            <a:t>. </a:t>
          </a:r>
        </a:p>
        <a:p>
          <a:r>
            <a:rPr lang="en-US" sz="3600" strike="sngStrike" dirty="0" smtClean="0">
              <a:latin typeface="Franklin Gothic Demi Cond" panose="020B0706030402020204" pitchFamily="34" charset="0"/>
            </a:rPr>
            <a:t>Capital 1 lakh</a:t>
          </a:r>
          <a:endParaRPr lang="en-US" sz="3600" strike="sngStrike" dirty="0" smtClean="0">
            <a:latin typeface="Franklin Gothic Demi Cond" panose="020B0706030402020204" pitchFamily="34" charset="0"/>
          </a:endParaRPr>
        </a:p>
        <a:p>
          <a:r>
            <a:rPr lang="en-US" sz="3600" dirty="0" smtClean="0">
              <a:latin typeface="Franklin Gothic Demi Cond" panose="020B0706030402020204" pitchFamily="34" charset="0"/>
            </a:rPr>
            <a:t>2-200</a:t>
          </a:r>
        </a:p>
      </dgm:t>
    </dgm:pt>
    <dgm:pt modelId="{90DD1717-FE2A-4895-9DAE-5C61953B77ED}" type="parTrans" cxnId="{5693CE0C-25F2-49BC-AE90-7FD2E17E477E}">
      <dgm:prSet/>
      <dgm:spPr/>
      <dgm:t>
        <a:bodyPr/>
        <a:lstStyle/>
        <a:p>
          <a:endParaRPr lang="en-US"/>
        </a:p>
      </dgm:t>
    </dgm:pt>
    <dgm:pt modelId="{04614399-B204-49B3-B9D6-7F5F7E157B00}" type="sibTrans" cxnId="{5693CE0C-25F2-49BC-AE90-7FD2E17E477E}">
      <dgm:prSet/>
      <dgm:spPr/>
      <dgm:t>
        <a:bodyPr/>
        <a:lstStyle/>
        <a:p>
          <a:endParaRPr lang="en-US"/>
        </a:p>
      </dgm:t>
    </dgm:pt>
    <dgm:pt modelId="{E78A4727-C960-4EA1-9EE0-2C6C8B457F70}">
      <dgm:prSet phldrT="[Text]" custT="1"/>
      <dgm:spPr>
        <a:solidFill>
          <a:schemeClr val="accent6">
            <a:lumMod val="50000"/>
          </a:schemeClr>
        </a:solidFill>
      </dgm:spPr>
      <dgm:t>
        <a:bodyPr/>
        <a:lstStyle/>
        <a:p>
          <a:r>
            <a:rPr lang="en-US" sz="3600" dirty="0" smtClean="0">
              <a:latin typeface="Franklin Gothic Demi Cond" panose="020B0706030402020204" pitchFamily="34" charset="0"/>
            </a:rPr>
            <a:t>One person</a:t>
          </a:r>
        </a:p>
      </dgm:t>
    </dgm:pt>
    <dgm:pt modelId="{6FCEA984-609F-4F8C-82F3-602CB07929D5}" type="sibTrans" cxnId="{ED3DE36E-9453-421A-BC52-FA3AACC48ECF}">
      <dgm:prSet/>
      <dgm:spPr/>
      <dgm:t>
        <a:bodyPr/>
        <a:lstStyle/>
        <a:p>
          <a:endParaRPr lang="en-US"/>
        </a:p>
      </dgm:t>
    </dgm:pt>
    <dgm:pt modelId="{262C9FD8-9290-4B29-9712-680183FBE8DB}" type="parTrans" cxnId="{ED3DE36E-9453-421A-BC52-FA3AACC48ECF}">
      <dgm:prSet/>
      <dgm:spPr/>
      <dgm:t>
        <a:bodyPr/>
        <a:lstStyle/>
        <a:p>
          <a:endParaRPr lang="en-US"/>
        </a:p>
      </dgm:t>
    </dgm:pt>
    <dgm:pt modelId="{12C6C906-C260-4961-AC8A-329A3259C039}" type="pres">
      <dgm:prSet presAssocID="{CFE02F0C-A172-4C00-A92B-F2E12C39C689}" presName="Name0" presStyleCnt="0">
        <dgm:presLayoutVars>
          <dgm:chPref val="1"/>
          <dgm:dir/>
          <dgm:animOne val="branch"/>
          <dgm:animLvl val="lvl"/>
          <dgm:resizeHandles val="exact"/>
        </dgm:presLayoutVars>
      </dgm:prSet>
      <dgm:spPr/>
      <dgm:t>
        <a:bodyPr/>
        <a:lstStyle/>
        <a:p>
          <a:endParaRPr lang="en-US"/>
        </a:p>
      </dgm:t>
    </dgm:pt>
    <dgm:pt modelId="{72B4B87A-707A-422E-9DD0-909265F3C343}" type="pres">
      <dgm:prSet presAssocID="{584B2946-B250-421D-A42C-11BB0173AB1B}" presName="root1" presStyleCnt="0"/>
      <dgm:spPr/>
    </dgm:pt>
    <dgm:pt modelId="{765A3F83-EAF1-49C8-88FC-8D037CAC5E0B}" type="pres">
      <dgm:prSet presAssocID="{584B2946-B250-421D-A42C-11BB0173AB1B}" presName="LevelOneTextNode" presStyleLbl="node0" presStyleIdx="0" presStyleCnt="1">
        <dgm:presLayoutVars>
          <dgm:chPref val="3"/>
        </dgm:presLayoutVars>
      </dgm:prSet>
      <dgm:spPr/>
      <dgm:t>
        <a:bodyPr/>
        <a:lstStyle/>
        <a:p>
          <a:endParaRPr lang="en-US"/>
        </a:p>
      </dgm:t>
    </dgm:pt>
    <dgm:pt modelId="{BCDF2051-FB21-414B-91A4-D2342B2968A7}" type="pres">
      <dgm:prSet presAssocID="{584B2946-B250-421D-A42C-11BB0173AB1B}" presName="level2hierChild" presStyleCnt="0"/>
      <dgm:spPr/>
    </dgm:pt>
    <dgm:pt modelId="{EFE537B2-FE5F-4FF0-93F3-3B5F005A7D08}" type="pres">
      <dgm:prSet presAssocID="{262C9FD8-9290-4B29-9712-680183FBE8DB}" presName="conn2-1" presStyleLbl="parChTrans1D2" presStyleIdx="0" presStyleCnt="3"/>
      <dgm:spPr/>
      <dgm:t>
        <a:bodyPr/>
        <a:lstStyle/>
        <a:p>
          <a:endParaRPr lang="en-US"/>
        </a:p>
      </dgm:t>
    </dgm:pt>
    <dgm:pt modelId="{4EF08181-5ADB-4A9B-93B4-177CF22B060B}" type="pres">
      <dgm:prSet presAssocID="{262C9FD8-9290-4B29-9712-680183FBE8DB}" presName="connTx" presStyleLbl="parChTrans1D2" presStyleIdx="0" presStyleCnt="3"/>
      <dgm:spPr/>
      <dgm:t>
        <a:bodyPr/>
        <a:lstStyle/>
        <a:p>
          <a:endParaRPr lang="en-US"/>
        </a:p>
      </dgm:t>
    </dgm:pt>
    <dgm:pt modelId="{997593F8-7907-4236-BF38-7B97FF7C6AB9}" type="pres">
      <dgm:prSet presAssocID="{E78A4727-C960-4EA1-9EE0-2C6C8B457F70}" presName="root2" presStyleCnt="0"/>
      <dgm:spPr/>
    </dgm:pt>
    <dgm:pt modelId="{D0714CEA-FF25-46E7-9031-16B0C38E0FB0}" type="pres">
      <dgm:prSet presAssocID="{E78A4727-C960-4EA1-9EE0-2C6C8B457F70}" presName="LevelTwoTextNode" presStyleLbl="node2" presStyleIdx="0" presStyleCnt="3">
        <dgm:presLayoutVars>
          <dgm:chPref val="3"/>
        </dgm:presLayoutVars>
      </dgm:prSet>
      <dgm:spPr/>
      <dgm:t>
        <a:bodyPr/>
        <a:lstStyle/>
        <a:p>
          <a:endParaRPr lang="en-US"/>
        </a:p>
      </dgm:t>
    </dgm:pt>
    <dgm:pt modelId="{1AC7113A-EDBD-4BC9-BF7E-2CF1A0FD0DBF}" type="pres">
      <dgm:prSet presAssocID="{E78A4727-C960-4EA1-9EE0-2C6C8B457F70}" presName="level3hierChild" presStyleCnt="0"/>
      <dgm:spPr/>
    </dgm:pt>
    <dgm:pt modelId="{6267F96D-F8B0-44C2-BF8A-6DF5278D1B23}" type="pres">
      <dgm:prSet presAssocID="{90DD1717-FE2A-4895-9DAE-5C61953B77ED}" presName="conn2-1" presStyleLbl="parChTrans1D2" presStyleIdx="1" presStyleCnt="3"/>
      <dgm:spPr/>
      <dgm:t>
        <a:bodyPr/>
        <a:lstStyle/>
        <a:p>
          <a:endParaRPr lang="en-US"/>
        </a:p>
      </dgm:t>
    </dgm:pt>
    <dgm:pt modelId="{79E7335D-F35E-4C25-89EA-85E9FCF8DC91}" type="pres">
      <dgm:prSet presAssocID="{90DD1717-FE2A-4895-9DAE-5C61953B77ED}" presName="connTx" presStyleLbl="parChTrans1D2" presStyleIdx="1" presStyleCnt="3"/>
      <dgm:spPr/>
      <dgm:t>
        <a:bodyPr/>
        <a:lstStyle/>
        <a:p>
          <a:endParaRPr lang="en-US"/>
        </a:p>
      </dgm:t>
    </dgm:pt>
    <dgm:pt modelId="{32174DDF-9D6E-46FC-AB9B-DA34BE2EADC7}" type="pres">
      <dgm:prSet presAssocID="{42F7916C-2752-45DB-A5BB-811000343F0A}" presName="root2" presStyleCnt="0"/>
      <dgm:spPr/>
    </dgm:pt>
    <dgm:pt modelId="{C83D7164-AFB4-437A-87F1-779B85217186}" type="pres">
      <dgm:prSet presAssocID="{42F7916C-2752-45DB-A5BB-811000343F0A}" presName="LevelTwoTextNode" presStyleLbl="node2" presStyleIdx="1" presStyleCnt="3" custScaleY="170096">
        <dgm:presLayoutVars>
          <dgm:chPref val="3"/>
        </dgm:presLayoutVars>
      </dgm:prSet>
      <dgm:spPr/>
      <dgm:t>
        <a:bodyPr/>
        <a:lstStyle/>
        <a:p>
          <a:endParaRPr lang="en-US"/>
        </a:p>
      </dgm:t>
    </dgm:pt>
    <dgm:pt modelId="{BE8D0C58-C240-4B9A-A2F7-5996511EAFE6}" type="pres">
      <dgm:prSet presAssocID="{42F7916C-2752-45DB-A5BB-811000343F0A}" presName="level3hierChild" presStyleCnt="0"/>
      <dgm:spPr/>
    </dgm:pt>
    <dgm:pt modelId="{EAD86DD2-93CE-45C4-917B-A7295AD67F79}" type="pres">
      <dgm:prSet presAssocID="{0F0B889C-35FB-4558-84F9-6DCCAF1E0C9E}" presName="conn2-1" presStyleLbl="parChTrans1D2" presStyleIdx="2" presStyleCnt="3"/>
      <dgm:spPr/>
      <dgm:t>
        <a:bodyPr/>
        <a:lstStyle/>
        <a:p>
          <a:endParaRPr lang="en-US"/>
        </a:p>
      </dgm:t>
    </dgm:pt>
    <dgm:pt modelId="{CD289DC5-D415-4C27-B604-EF6F91342D2E}" type="pres">
      <dgm:prSet presAssocID="{0F0B889C-35FB-4558-84F9-6DCCAF1E0C9E}" presName="connTx" presStyleLbl="parChTrans1D2" presStyleIdx="2" presStyleCnt="3"/>
      <dgm:spPr/>
      <dgm:t>
        <a:bodyPr/>
        <a:lstStyle/>
        <a:p>
          <a:endParaRPr lang="en-US"/>
        </a:p>
      </dgm:t>
    </dgm:pt>
    <dgm:pt modelId="{602F5B7F-16BF-4114-9B65-B20382A9F50D}" type="pres">
      <dgm:prSet presAssocID="{D9794C90-2E36-42EB-A6AE-D5BF6E840865}" presName="root2" presStyleCnt="0"/>
      <dgm:spPr/>
    </dgm:pt>
    <dgm:pt modelId="{740CED31-8E55-405D-82AE-7CBA1D83AD51}" type="pres">
      <dgm:prSet presAssocID="{D9794C90-2E36-42EB-A6AE-D5BF6E840865}" presName="LevelTwoTextNode" presStyleLbl="node2" presStyleIdx="2" presStyleCnt="3" custScaleY="174723">
        <dgm:presLayoutVars>
          <dgm:chPref val="3"/>
        </dgm:presLayoutVars>
      </dgm:prSet>
      <dgm:spPr/>
      <dgm:t>
        <a:bodyPr/>
        <a:lstStyle/>
        <a:p>
          <a:endParaRPr lang="en-US"/>
        </a:p>
      </dgm:t>
    </dgm:pt>
    <dgm:pt modelId="{B2359070-BA2C-4691-98CB-A0344B09E680}" type="pres">
      <dgm:prSet presAssocID="{D9794C90-2E36-42EB-A6AE-D5BF6E840865}" presName="level3hierChild" presStyleCnt="0"/>
      <dgm:spPr/>
    </dgm:pt>
    <dgm:pt modelId="{D259DD68-5FAB-4468-8C1C-F88044D59213}" type="pres">
      <dgm:prSet presAssocID="{5877E1A3-3DE5-4859-A2B4-1DE34E63D777}" presName="conn2-1" presStyleLbl="parChTrans1D3" presStyleIdx="0" presStyleCnt="2"/>
      <dgm:spPr/>
      <dgm:t>
        <a:bodyPr/>
        <a:lstStyle/>
        <a:p>
          <a:endParaRPr lang="en-US"/>
        </a:p>
      </dgm:t>
    </dgm:pt>
    <dgm:pt modelId="{400B4216-EB92-44BD-8D50-8141D054E640}" type="pres">
      <dgm:prSet presAssocID="{5877E1A3-3DE5-4859-A2B4-1DE34E63D777}" presName="connTx" presStyleLbl="parChTrans1D3" presStyleIdx="0" presStyleCnt="2"/>
      <dgm:spPr/>
      <dgm:t>
        <a:bodyPr/>
        <a:lstStyle/>
        <a:p>
          <a:endParaRPr lang="en-US"/>
        </a:p>
      </dgm:t>
    </dgm:pt>
    <dgm:pt modelId="{EF07C9DB-C4A5-457A-A374-90C83A3C8EB3}" type="pres">
      <dgm:prSet presAssocID="{C27EA05C-DA83-4129-B8C5-187A8EFEE9AA}" presName="root2" presStyleCnt="0"/>
      <dgm:spPr/>
    </dgm:pt>
    <dgm:pt modelId="{83E17908-1A07-40CA-AA99-9E6A5895C71C}" type="pres">
      <dgm:prSet presAssocID="{C27EA05C-DA83-4129-B8C5-187A8EFEE9AA}" presName="LevelTwoTextNode" presStyleLbl="node3" presStyleIdx="0" presStyleCnt="2">
        <dgm:presLayoutVars>
          <dgm:chPref val="3"/>
        </dgm:presLayoutVars>
      </dgm:prSet>
      <dgm:spPr/>
      <dgm:t>
        <a:bodyPr/>
        <a:lstStyle/>
        <a:p>
          <a:endParaRPr lang="en-US"/>
        </a:p>
      </dgm:t>
    </dgm:pt>
    <dgm:pt modelId="{E9650DE8-4D3D-4EAE-A1F8-6CA93D63BFEB}" type="pres">
      <dgm:prSet presAssocID="{C27EA05C-DA83-4129-B8C5-187A8EFEE9AA}" presName="level3hierChild" presStyleCnt="0"/>
      <dgm:spPr/>
    </dgm:pt>
    <dgm:pt modelId="{6B1AA7C3-0FBC-426D-8317-CA865F4F7127}" type="pres">
      <dgm:prSet presAssocID="{0812B25B-A596-4333-8201-332B0FFAE871}" presName="conn2-1" presStyleLbl="parChTrans1D3" presStyleIdx="1" presStyleCnt="2"/>
      <dgm:spPr/>
      <dgm:t>
        <a:bodyPr/>
        <a:lstStyle/>
        <a:p>
          <a:endParaRPr lang="en-US"/>
        </a:p>
      </dgm:t>
    </dgm:pt>
    <dgm:pt modelId="{FF98F96D-EC07-474D-8A83-85D455C51051}" type="pres">
      <dgm:prSet presAssocID="{0812B25B-A596-4333-8201-332B0FFAE871}" presName="connTx" presStyleLbl="parChTrans1D3" presStyleIdx="1" presStyleCnt="2"/>
      <dgm:spPr/>
      <dgm:t>
        <a:bodyPr/>
        <a:lstStyle/>
        <a:p>
          <a:endParaRPr lang="en-US"/>
        </a:p>
      </dgm:t>
    </dgm:pt>
    <dgm:pt modelId="{4E53943C-4367-49CF-BAB3-E09D38A23EE4}" type="pres">
      <dgm:prSet presAssocID="{C003032F-E190-416E-9788-A99F49E6AAD8}" presName="root2" presStyleCnt="0"/>
      <dgm:spPr/>
    </dgm:pt>
    <dgm:pt modelId="{6FEDB648-E29C-4B22-9AFE-2550EC665781}" type="pres">
      <dgm:prSet presAssocID="{C003032F-E190-416E-9788-A99F49E6AAD8}" presName="LevelTwoTextNode" presStyleLbl="node3" presStyleIdx="1" presStyleCnt="2">
        <dgm:presLayoutVars>
          <dgm:chPref val="3"/>
        </dgm:presLayoutVars>
      </dgm:prSet>
      <dgm:spPr/>
      <dgm:t>
        <a:bodyPr/>
        <a:lstStyle/>
        <a:p>
          <a:endParaRPr lang="en-US"/>
        </a:p>
      </dgm:t>
    </dgm:pt>
    <dgm:pt modelId="{73B8C587-0A37-40E9-8756-117B5D22945B}" type="pres">
      <dgm:prSet presAssocID="{C003032F-E190-416E-9788-A99F49E6AAD8}" presName="level3hierChild" presStyleCnt="0"/>
      <dgm:spPr/>
    </dgm:pt>
  </dgm:ptLst>
  <dgm:cxnLst>
    <dgm:cxn modelId="{7E03B495-2EBF-4BB9-AD40-BED897A42097}" type="presOf" srcId="{5877E1A3-3DE5-4859-A2B4-1DE34E63D777}" destId="{400B4216-EB92-44BD-8D50-8141D054E640}" srcOrd="1" destOrd="0" presId="urn:microsoft.com/office/officeart/2008/layout/HorizontalMultiLevelHierarchy"/>
    <dgm:cxn modelId="{4F243FC6-6484-44EC-9C39-5BBDF378756B}" srcId="{D9794C90-2E36-42EB-A6AE-D5BF6E840865}" destId="{C003032F-E190-416E-9788-A99F49E6AAD8}" srcOrd="1" destOrd="0" parTransId="{0812B25B-A596-4333-8201-332B0FFAE871}" sibTransId="{8E618FDC-6847-414C-8D27-ABD8F3AA4118}"/>
    <dgm:cxn modelId="{C55FE60D-3A9F-4498-96F1-F1EC599E84D8}" type="presOf" srcId="{90DD1717-FE2A-4895-9DAE-5C61953B77ED}" destId="{6267F96D-F8B0-44C2-BF8A-6DF5278D1B23}" srcOrd="0" destOrd="0" presId="urn:microsoft.com/office/officeart/2008/layout/HorizontalMultiLevelHierarchy"/>
    <dgm:cxn modelId="{2C71F083-24C0-4787-8237-C523BCAEA5A3}" srcId="{CFE02F0C-A172-4C00-A92B-F2E12C39C689}" destId="{584B2946-B250-421D-A42C-11BB0173AB1B}" srcOrd="0" destOrd="0" parTransId="{20B5A301-EF0C-4475-B2A3-0F11CE121CE6}" sibTransId="{7E6CBD78-75CB-4020-895C-83E808003FF1}"/>
    <dgm:cxn modelId="{2F2B8C2F-9862-44F9-9DA0-6F358EA0052B}" type="presOf" srcId="{262C9FD8-9290-4B29-9712-680183FBE8DB}" destId="{EFE537B2-FE5F-4FF0-93F3-3B5F005A7D08}" srcOrd="0" destOrd="0" presId="urn:microsoft.com/office/officeart/2008/layout/HorizontalMultiLevelHierarchy"/>
    <dgm:cxn modelId="{ED3DE36E-9453-421A-BC52-FA3AACC48ECF}" srcId="{584B2946-B250-421D-A42C-11BB0173AB1B}" destId="{E78A4727-C960-4EA1-9EE0-2C6C8B457F70}" srcOrd="0" destOrd="0" parTransId="{262C9FD8-9290-4B29-9712-680183FBE8DB}" sibTransId="{6FCEA984-609F-4F8C-82F3-602CB07929D5}"/>
    <dgm:cxn modelId="{F45B473E-0568-463A-9E94-F9230D43A8FB}" type="presOf" srcId="{5877E1A3-3DE5-4859-A2B4-1DE34E63D777}" destId="{D259DD68-5FAB-4468-8C1C-F88044D59213}" srcOrd="0" destOrd="0" presId="urn:microsoft.com/office/officeart/2008/layout/HorizontalMultiLevelHierarchy"/>
    <dgm:cxn modelId="{C72D58F7-D3E6-42E3-B1CD-D95A24DDF869}" type="presOf" srcId="{C27EA05C-DA83-4129-B8C5-187A8EFEE9AA}" destId="{83E17908-1A07-40CA-AA99-9E6A5895C71C}" srcOrd="0" destOrd="0" presId="urn:microsoft.com/office/officeart/2008/layout/HorizontalMultiLevelHierarchy"/>
    <dgm:cxn modelId="{5AC9D5E3-DB26-4028-8383-53C5A97BCE03}" type="presOf" srcId="{0812B25B-A596-4333-8201-332B0FFAE871}" destId="{FF98F96D-EC07-474D-8A83-85D455C51051}" srcOrd="1" destOrd="0" presId="urn:microsoft.com/office/officeart/2008/layout/HorizontalMultiLevelHierarchy"/>
    <dgm:cxn modelId="{233939D4-4EF0-4436-99CB-835AFA60F75E}" type="presOf" srcId="{0812B25B-A596-4333-8201-332B0FFAE871}" destId="{6B1AA7C3-0FBC-426D-8317-CA865F4F7127}" srcOrd="0" destOrd="0" presId="urn:microsoft.com/office/officeart/2008/layout/HorizontalMultiLevelHierarchy"/>
    <dgm:cxn modelId="{B0AD7BFC-3FBD-49E7-96A4-B521DE6C4E92}" type="presOf" srcId="{584B2946-B250-421D-A42C-11BB0173AB1B}" destId="{765A3F83-EAF1-49C8-88FC-8D037CAC5E0B}" srcOrd="0" destOrd="0" presId="urn:microsoft.com/office/officeart/2008/layout/HorizontalMultiLevelHierarchy"/>
    <dgm:cxn modelId="{61F1DAF7-A998-469A-946C-D72199CE7A6A}" type="presOf" srcId="{CFE02F0C-A172-4C00-A92B-F2E12C39C689}" destId="{12C6C906-C260-4961-AC8A-329A3259C039}" srcOrd="0" destOrd="0" presId="urn:microsoft.com/office/officeart/2008/layout/HorizontalMultiLevelHierarchy"/>
    <dgm:cxn modelId="{80A65C2C-E339-4CA6-83AC-7C41A440D63C}" type="presOf" srcId="{E78A4727-C960-4EA1-9EE0-2C6C8B457F70}" destId="{D0714CEA-FF25-46E7-9031-16B0C38E0FB0}" srcOrd="0" destOrd="0" presId="urn:microsoft.com/office/officeart/2008/layout/HorizontalMultiLevelHierarchy"/>
    <dgm:cxn modelId="{FAE18490-4214-40D8-A1D7-61F047124ADC}" type="presOf" srcId="{90DD1717-FE2A-4895-9DAE-5C61953B77ED}" destId="{79E7335D-F35E-4C25-89EA-85E9FCF8DC91}" srcOrd="1" destOrd="0" presId="urn:microsoft.com/office/officeart/2008/layout/HorizontalMultiLevelHierarchy"/>
    <dgm:cxn modelId="{31148EBE-B74F-4204-8768-69B2E991FEC7}" type="presOf" srcId="{42F7916C-2752-45DB-A5BB-811000343F0A}" destId="{C83D7164-AFB4-437A-87F1-779B85217186}" srcOrd="0" destOrd="0" presId="urn:microsoft.com/office/officeart/2008/layout/HorizontalMultiLevelHierarchy"/>
    <dgm:cxn modelId="{C5874DA0-2E22-4B47-84C8-F8F19AD6B89B}" type="presOf" srcId="{0F0B889C-35FB-4558-84F9-6DCCAF1E0C9E}" destId="{CD289DC5-D415-4C27-B604-EF6F91342D2E}" srcOrd="1" destOrd="0" presId="urn:microsoft.com/office/officeart/2008/layout/HorizontalMultiLevelHierarchy"/>
    <dgm:cxn modelId="{5693CE0C-25F2-49BC-AE90-7FD2E17E477E}" srcId="{584B2946-B250-421D-A42C-11BB0173AB1B}" destId="{42F7916C-2752-45DB-A5BB-811000343F0A}" srcOrd="1" destOrd="0" parTransId="{90DD1717-FE2A-4895-9DAE-5C61953B77ED}" sibTransId="{04614399-B204-49B3-B9D6-7F5F7E157B00}"/>
    <dgm:cxn modelId="{549708F0-663E-415C-96AF-E0D6A2BC6098}" srcId="{D9794C90-2E36-42EB-A6AE-D5BF6E840865}" destId="{C27EA05C-DA83-4129-B8C5-187A8EFEE9AA}" srcOrd="0" destOrd="0" parTransId="{5877E1A3-3DE5-4859-A2B4-1DE34E63D777}" sibTransId="{1A406E4F-8999-46A6-B41E-EA904A9E0CE1}"/>
    <dgm:cxn modelId="{02FE102F-A7F8-43BE-9977-A971632FCB1D}" type="presOf" srcId="{0F0B889C-35FB-4558-84F9-6DCCAF1E0C9E}" destId="{EAD86DD2-93CE-45C4-917B-A7295AD67F79}" srcOrd="0" destOrd="0" presId="urn:microsoft.com/office/officeart/2008/layout/HorizontalMultiLevelHierarchy"/>
    <dgm:cxn modelId="{8D797B83-F924-41DE-843F-279900F1A7BF}" type="presOf" srcId="{262C9FD8-9290-4B29-9712-680183FBE8DB}" destId="{4EF08181-5ADB-4A9B-93B4-177CF22B060B}" srcOrd="1" destOrd="0" presId="urn:microsoft.com/office/officeart/2008/layout/HorizontalMultiLevelHierarchy"/>
    <dgm:cxn modelId="{5DCCC93C-F64E-4B18-A6A4-A1E4240379A0}" srcId="{584B2946-B250-421D-A42C-11BB0173AB1B}" destId="{D9794C90-2E36-42EB-A6AE-D5BF6E840865}" srcOrd="2" destOrd="0" parTransId="{0F0B889C-35FB-4558-84F9-6DCCAF1E0C9E}" sibTransId="{26333C84-FFA6-4E2A-AD6B-D093C7CBD27A}"/>
    <dgm:cxn modelId="{BDC8158D-07FC-4CEF-A197-BF24CC0A0F71}" type="presOf" srcId="{D9794C90-2E36-42EB-A6AE-D5BF6E840865}" destId="{740CED31-8E55-405D-82AE-7CBA1D83AD51}" srcOrd="0" destOrd="0" presId="urn:microsoft.com/office/officeart/2008/layout/HorizontalMultiLevelHierarchy"/>
    <dgm:cxn modelId="{3F54623A-0ED8-47A9-8B8B-A65052FE7B25}" type="presOf" srcId="{C003032F-E190-416E-9788-A99F49E6AAD8}" destId="{6FEDB648-E29C-4B22-9AFE-2550EC665781}" srcOrd="0" destOrd="0" presId="urn:microsoft.com/office/officeart/2008/layout/HorizontalMultiLevelHierarchy"/>
    <dgm:cxn modelId="{FDCDF8EE-7618-4E49-B739-90098AA60282}" type="presParOf" srcId="{12C6C906-C260-4961-AC8A-329A3259C039}" destId="{72B4B87A-707A-422E-9DD0-909265F3C343}" srcOrd="0" destOrd="0" presId="urn:microsoft.com/office/officeart/2008/layout/HorizontalMultiLevelHierarchy"/>
    <dgm:cxn modelId="{9D4F5F97-E7AF-4D90-815B-30194E3D13CB}" type="presParOf" srcId="{72B4B87A-707A-422E-9DD0-909265F3C343}" destId="{765A3F83-EAF1-49C8-88FC-8D037CAC5E0B}" srcOrd="0" destOrd="0" presId="urn:microsoft.com/office/officeart/2008/layout/HorizontalMultiLevelHierarchy"/>
    <dgm:cxn modelId="{4A5C43BF-EA0E-47A8-A6AC-71C6F26130F3}" type="presParOf" srcId="{72B4B87A-707A-422E-9DD0-909265F3C343}" destId="{BCDF2051-FB21-414B-91A4-D2342B2968A7}" srcOrd="1" destOrd="0" presId="urn:microsoft.com/office/officeart/2008/layout/HorizontalMultiLevelHierarchy"/>
    <dgm:cxn modelId="{9AD92757-1D49-484E-A84E-F7D1B16B9680}" type="presParOf" srcId="{BCDF2051-FB21-414B-91A4-D2342B2968A7}" destId="{EFE537B2-FE5F-4FF0-93F3-3B5F005A7D08}" srcOrd="0" destOrd="0" presId="urn:microsoft.com/office/officeart/2008/layout/HorizontalMultiLevelHierarchy"/>
    <dgm:cxn modelId="{0F05D361-C11B-4674-9422-223E501CE014}" type="presParOf" srcId="{EFE537B2-FE5F-4FF0-93F3-3B5F005A7D08}" destId="{4EF08181-5ADB-4A9B-93B4-177CF22B060B}" srcOrd="0" destOrd="0" presId="urn:microsoft.com/office/officeart/2008/layout/HorizontalMultiLevelHierarchy"/>
    <dgm:cxn modelId="{EBDF0E95-7D47-4D48-9A99-1F84CA9FA212}" type="presParOf" srcId="{BCDF2051-FB21-414B-91A4-D2342B2968A7}" destId="{997593F8-7907-4236-BF38-7B97FF7C6AB9}" srcOrd="1" destOrd="0" presId="urn:microsoft.com/office/officeart/2008/layout/HorizontalMultiLevelHierarchy"/>
    <dgm:cxn modelId="{9012B4FA-DD8F-49FD-88E7-934B73B036E4}" type="presParOf" srcId="{997593F8-7907-4236-BF38-7B97FF7C6AB9}" destId="{D0714CEA-FF25-46E7-9031-16B0C38E0FB0}" srcOrd="0" destOrd="0" presId="urn:microsoft.com/office/officeart/2008/layout/HorizontalMultiLevelHierarchy"/>
    <dgm:cxn modelId="{F2799FB3-BB59-496E-8CD3-AD71B51C88E7}" type="presParOf" srcId="{997593F8-7907-4236-BF38-7B97FF7C6AB9}" destId="{1AC7113A-EDBD-4BC9-BF7E-2CF1A0FD0DBF}" srcOrd="1" destOrd="0" presId="urn:microsoft.com/office/officeart/2008/layout/HorizontalMultiLevelHierarchy"/>
    <dgm:cxn modelId="{670E99F7-89B7-4719-BC2C-D3F5DA68BBC1}" type="presParOf" srcId="{BCDF2051-FB21-414B-91A4-D2342B2968A7}" destId="{6267F96D-F8B0-44C2-BF8A-6DF5278D1B23}" srcOrd="2" destOrd="0" presId="urn:microsoft.com/office/officeart/2008/layout/HorizontalMultiLevelHierarchy"/>
    <dgm:cxn modelId="{997493C0-0AEA-48C2-8F46-A4A57E1102BD}" type="presParOf" srcId="{6267F96D-F8B0-44C2-BF8A-6DF5278D1B23}" destId="{79E7335D-F35E-4C25-89EA-85E9FCF8DC91}" srcOrd="0" destOrd="0" presId="urn:microsoft.com/office/officeart/2008/layout/HorizontalMultiLevelHierarchy"/>
    <dgm:cxn modelId="{04F67DAB-2C8B-4C9B-BB54-C90159207011}" type="presParOf" srcId="{BCDF2051-FB21-414B-91A4-D2342B2968A7}" destId="{32174DDF-9D6E-46FC-AB9B-DA34BE2EADC7}" srcOrd="3" destOrd="0" presId="urn:microsoft.com/office/officeart/2008/layout/HorizontalMultiLevelHierarchy"/>
    <dgm:cxn modelId="{7861BC86-9248-4750-BFE1-83A4F1DE293C}" type="presParOf" srcId="{32174DDF-9D6E-46FC-AB9B-DA34BE2EADC7}" destId="{C83D7164-AFB4-437A-87F1-779B85217186}" srcOrd="0" destOrd="0" presId="urn:microsoft.com/office/officeart/2008/layout/HorizontalMultiLevelHierarchy"/>
    <dgm:cxn modelId="{D6956C48-499D-42F6-B80D-C9C4025B7B88}" type="presParOf" srcId="{32174DDF-9D6E-46FC-AB9B-DA34BE2EADC7}" destId="{BE8D0C58-C240-4B9A-A2F7-5996511EAFE6}" srcOrd="1" destOrd="0" presId="urn:microsoft.com/office/officeart/2008/layout/HorizontalMultiLevelHierarchy"/>
    <dgm:cxn modelId="{6B172BAB-5862-4870-8948-B66B6A21A51F}" type="presParOf" srcId="{BCDF2051-FB21-414B-91A4-D2342B2968A7}" destId="{EAD86DD2-93CE-45C4-917B-A7295AD67F79}" srcOrd="4" destOrd="0" presId="urn:microsoft.com/office/officeart/2008/layout/HorizontalMultiLevelHierarchy"/>
    <dgm:cxn modelId="{94FAC83B-AA55-444B-BF5A-AF1EEE820FCC}" type="presParOf" srcId="{EAD86DD2-93CE-45C4-917B-A7295AD67F79}" destId="{CD289DC5-D415-4C27-B604-EF6F91342D2E}" srcOrd="0" destOrd="0" presId="urn:microsoft.com/office/officeart/2008/layout/HorizontalMultiLevelHierarchy"/>
    <dgm:cxn modelId="{3C7D1EA8-F918-4ACA-9F0E-AA9CE4F87127}" type="presParOf" srcId="{BCDF2051-FB21-414B-91A4-D2342B2968A7}" destId="{602F5B7F-16BF-4114-9B65-B20382A9F50D}" srcOrd="5" destOrd="0" presId="urn:microsoft.com/office/officeart/2008/layout/HorizontalMultiLevelHierarchy"/>
    <dgm:cxn modelId="{C17DA3F1-1951-4262-BDE1-FC9770CDA58E}" type="presParOf" srcId="{602F5B7F-16BF-4114-9B65-B20382A9F50D}" destId="{740CED31-8E55-405D-82AE-7CBA1D83AD51}" srcOrd="0" destOrd="0" presId="urn:microsoft.com/office/officeart/2008/layout/HorizontalMultiLevelHierarchy"/>
    <dgm:cxn modelId="{4DA468CF-18AC-49A8-BC25-8478CEEAAC05}" type="presParOf" srcId="{602F5B7F-16BF-4114-9B65-B20382A9F50D}" destId="{B2359070-BA2C-4691-98CB-A0344B09E680}" srcOrd="1" destOrd="0" presId="urn:microsoft.com/office/officeart/2008/layout/HorizontalMultiLevelHierarchy"/>
    <dgm:cxn modelId="{43E17B11-B4E0-48BF-AFA5-47316FF15319}" type="presParOf" srcId="{B2359070-BA2C-4691-98CB-A0344B09E680}" destId="{D259DD68-5FAB-4468-8C1C-F88044D59213}" srcOrd="0" destOrd="0" presId="urn:microsoft.com/office/officeart/2008/layout/HorizontalMultiLevelHierarchy"/>
    <dgm:cxn modelId="{C512FE6C-C774-4224-B4F4-08CEF219834E}" type="presParOf" srcId="{D259DD68-5FAB-4468-8C1C-F88044D59213}" destId="{400B4216-EB92-44BD-8D50-8141D054E640}" srcOrd="0" destOrd="0" presId="urn:microsoft.com/office/officeart/2008/layout/HorizontalMultiLevelHierarchy"/>
    <dgm:cxn modelId="{E0DF4AB8-7DE6-45F0-959B-D2BF01290B3C}" type="presParOf" srcId="{B2359070-BA2C-4691-98CB-A0344B09E680}" destId="{EF07C9DB-C4A5-457A-A374-90C83A3C8EB3}" srcOrd="1" destOrd="0" presId="urn:microsoft.com/office/officeart/2008/layout/HorizontalMultiLevelHierarchy"/>
    <dgm:cxn modelId="{61D98AD1-49C8-402A-9420-ACF8C92A37FB}" type="presParOf" srcId="{EF07C9DB-C4A5-457A-A374-90C83A3C8EB3}" destId="{83E17908-1A07-40CA-AA99-9E6A5895C71C}" srcOrd="0" destOrd="0" presId="urn:microsoft.com/office/officeart/2008/layout/HorizontalMultiLevelHierarchy"/>
    <dgm:cxn modelId="{75B4CDEC-AD88-481A-BAB9-CC690F4F34B5}" type="presParOf" srcId="{EF07C9DB-C4A5-457A-A374-90C83A3C8EB3}" destId="{E9650DE8-4D3D-4EAE-A1F8-6CA93D63BFEB}" srcOrd="1" destOrd="0" presId="urn:microsoft.com/office/officeart/2008/layout/HorizontalMultiLevelHierarchy"/>
    <dgm:cxn modelId="{CCEE7524-B09B-4AF4-A828-D1BD2C25A02B}" type="presParOf" srcId="{B2359070-BA2C-4691-98CB-A0344B09E680}" destId="{6B1AA7C3-0FBC-426D-8317-CA865F4F7127}" srcOrd="2" destOrd="0" presId="urn:microsoft.com/office/officeart/2008/layout/HorizontalMultiLevelHierarchy"/>
    <dgm:cxn modelId="{9B3A893F-C491-44ED-8B94-F92183C6460B}" type="presParOf" srcId="{6B1AA7C3-0FBC-426D-8317-CA865F4F7127}" destId="{FF98F96D-EC07-474D-8A83-85D455C51051}" srcOrd="0" destOrd="0" presId="urn:microsoft.com/office/officeart/2008/layout/HorizontalMultiLevelHierarchy"/>
    <dgm:cxn modelId="{548A27BB-B885-437D-8213-F564410EE154}" type="presParOf" srcId="{B2359070-BA2C-4691-98CB-A0344B09E680}" destId="{4E53943C-4367-49CF-BAB3-E09D38A23EE4}" srcOrd="3" destOrd="0" presId="urn:microsoft.com/office/officeart/2008/layout/HorizontalMultiLevelHierarchy"/>
    <dgm:cxn modelId="{BBAF7ACD-DB4C-4327-ABE0-D880559536F1}" type="presParOf" srcId="{4E53943C-4367-49CF-BAB3-E09D38A23EE4}" destId="{6FEDB648-E29C-4B22-9AFE-2550EC665781}" srcOrd="0" destOrd="0" presId="urn:microsoft.com/office/officeart/2008/layout/HorizontalMultiLevelHierarchy"/>
    <dgm:cxn modelId="{921B093B-3E8F-46EC-8CF5-CA7F4DAF9907}" type="presParOf" srcId="{4E53943C-4367-49CF-BAB3-E09D38A23EE4}" destId="{73B8C587-0A37-40E9-8756-117B5D22945B}"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181F4CD-7C6B-486A-86AB-792D53A4DAAA}" type="doc">
      <dgm:prSet loTypeId="urn:microsoft.com/office/officeart/2005/8/layout/hProcess4" loCatId="process" qsTypeId="urn:microsoft.com/office/officeart/2005/8/quickstyle/3d9" qsCatId="3D" csTypeId="urn:microsoft.com/office/officeart/2005/8/colors/colorful5" csCatId="colorful" phldr="1"/>
      <dgm:spPr/>
      <dgm:t>
        <a:bodyPr/>
        <a:lstStyle/>
        <a:p>
          <a:endParaRPr lang="en-US"/>
        </a:p>
      </dgm:t>
    </dgm:pt>
    <dgm:pt modelId="{E810F0CD-1461-4F17-8D2E-5FE8839BE3E8}">
      <dgm:prSet phldrT="[Text]"/>
      <dgm:spPr/>
      <dgm:t>
        <a:bodyPr/>
        <a:lstStyle/>
        <a:p>
          <a:r>
            <a:rPr lang="en-US" dirty="0" smtClean="0"/>
            <a:t>1981</a:t>
          </a:r>
          <a:endParaRPr lang="en-US" dirty="0"/>
        </a:p>
      </dgm:t>
    </dgm:pt>
    <dgm:pt modelId="{18C6A1E2-719C-4C67-827D-E9AEA6485BA0}" type="parTrans" cxnId="{D731A3C8-0B8A-471B-9665-7B2022FF836F}">
      <dgm:prSet/>
      <dgm:spPr/>
      <dgm:t>
        <a:bodyPr/>
        <a:lstStyle/>
        <a:p>
          <a:endParaRPr lang="en-US"/>
        </a:p>
      </dgm:t>
    </dgm:pt>
    <dgm:pt modelId="{02AAFCEC-2E9B-465C-BCCF-F6966A20B331}" type="sibTrans" cxnId="{D731A3C8-0B8A-471B-9665-7B2022FF836F}">
      <dgm:prSet/>
      <dgm:spPr/>
      <dgm:t>
        <a:bodyPr/>
        <a:lstStyle/>
        <a:p>
          <a:endParaRPr lang="en-US"/>
        </a:p>
      </dgm:t>
    </dgm:pt>
    <dgm:pt modelId="{3DD5CBBF-988F-4A33-AE7F-85FC5C0D8318}">
      <dgm:prSet phldrT="[Text]"/>
      <dgm:spPr/>
      <dgm:t>
        <a:bodyPr/>
        <a:lstStyle/>
        <a:p>
          <a:r>
            <a:rPr lang="en-US" dirty="0" smtClean="0"/>
            <a:t>Private ltd</a:t>
          </a:r>
          <a:endParaRPr lang="en-US" dirty="0"/>
        </a:p>
      </dgm:t>
    </dgm:pt>
    <dgm:pt modelId="{911C98C6-D4AF-4168-9CE8-B8B186D56A4B}" type="parTrans" cxnId="{6E35E6B7-DC0E-42F2-8790-0DAA04F05AF0}">
      <dgm:prSet/>
      <dgm:spPr/>
      <dgm:t>
        <a:bodyPr/>
        <a:lstStyle/>
        <a:p>
          <a:endParaRPr lang="en-US"/>
        </a:p>
      </dgm:t>
    </dgm:pt>
    <dgm:pt modelId="{8F9A505A-75E0-401E-92B1-590BA59A302C}" type="sibTrans" cxnId="{6E35E6B7-DC0E-42F2-8790-0DAA04F05AF0}">
      <dgm:prSet/>
      <dgm:spPr/>
      <dgm:t>
        <a:bodyPr/>
        <a:lstStyle/>
        <a:p>
          <a:endParaRPr lang="en-US"/>
        </a:p>
      </dgm:t>
    </dgm:pt>
    <dgm:pt modelId="{F377F196-0889-4E83-96D8-FC7233BBEE58}">
      <dgm:prSet phldrT="[Text]"/>
      <dgm:spPr/>
      <dgm:t>
        <a:bodyPr/>
        <a:lstStyle/>
        <a:p>
          <a:r>
            <a:rPr lang="en-US" dirty="0" smtClean="0"/>
            <a:t>1992</a:t>
          </a:r>
          <a:endParaRPr lang="en-US" dirty="0"/>
        </a:p>
      </dgm:t>
    </dgm:pt>
    <dgm:pt modelId="{1FB0104C-A5B7-4AC1-A5B2-FDE008CFC4E1}" type="parTrans" cxnId="{BED7382F-915F-48B0-B7FC-98B14C2B3BC0}">
      <dgm:prSet/>
      <dgm:spPr/>
      <dgm:t>
        <a:bodyPr/>
        <a:lstStyle/>
        <a:p>
          <a:endParaRPr lang="en-US"/>
        </a:p>
      </dgm:t>
    </dgm:pt>
    <dgm:pt modelId="{A5E085AF-A32A-4212-A6EE-3D92A3C81937}" type="sibTrans" cxnId="{BED7382F-915F-48B0-B7FC-98B14C2B3BC0}">
      <dgm:prSet/>
      <dgm:spPr/>
      <dgm:t>
        <a:bodyPr/>
        <a:lstStyle/>
        <a:p>
          <a:endParaRPr lang="en-US"/>
        </a:p>
      </dgm:t>
    </dgm:pt>
    <dgm:pt modelId="{9CE95C8E-0DBC-4799-9A18-BD2F2F36FE3A}">
      <dgm:prSet phldrT="[Text]"/>
      <dgm:spPr/>
      <dgm:t>
        <a:bodyPr/>
        <a:lstStyle/>
        <a:p>
          <a:r>
            <a:rPr lang="en-US" dirty="0" smtClean="0"/>
            <a:t>public. Ltd</a:t>
          </a:r>
          <a:endParaRPr lang="en-US" dirty="0"/>
        </a:p>
      </dgm:t>
    </dgm:pt>
    <dgm:pt modelId="{B5FACF65-84FD-49D9-BA68-DD3F1C6A09AF}" type="parTrans" cxnId="{970D90FA-0304-4D08-BC85-678ACAB55BE9}">
      <dgm:prSet/>
      <dgm:spPr/>
      <dgm:t>
        <a:bodyPr/>
        <a:lstStyle/>
        <a:p>
          <a:endParaRPr lang="en-US"/>
        </a:p>
      </dgm:t>
    </dgm:pt>
    <dgm:pt modelId="{66CE4E40-C8C5-43E8-9325-6E3E73E14E13}" type="sibTrans" cxnId="{970D90FA-0304-4D08-BC85-678ACAB55BE9}">
      <dgm:prSet/>
      <dgm:spPr/>
      <dgm:t>
        <a:bodyPr/>
        <a:lstStyle/>
        <a:p>
          <a:endParaRPr lang="en-US"/>
        </a:p>
      </dgm:t>
    </dgm:pt>
    <dgm:pt modelId="{D564644A-246E-45E2-9247-01BE88D94232}">
      <dgm:prSet phldrT="[Text]"/>
      <dgm:spPr/>
      <dgm:t>
        <a:bodyPr/>
        <a:lstStyle/>
        <a:p>
          <a:r>
            <a:rPr lang="en-US" dirty="0" smtClean="0"/>
            <a:t>1993</a:t>
          </a:r>
          <a:endParaRPr lang="en-US" dirty="0"/>
        </a:p>
      </dgm:t>
    </dgm:pt>
    <dgm:pt modelId="{4586AC75-1166-4848-BE34-C4FC51347EE7}" type="parTrans" cxnId="{0F9F1286-8AFC-456E-876C-A6B2EA2DD27B}">
      <dgm:prSet/>
      <dgm:spPr/>
      <dgm:t>
        <a:bodyPr/>
        <a:lstStyle/>
        <a:p>
          <a:endParaRPr lang="en-US"/>
        </a:p>
      </dgm:t>
    </dgm:pt>
    <dgm:pt modelId="{3E37B2FB-62E9-4D43-AF25-78B1D21CE3D4}" type="sibTrans" cxnId="{0F9F1286-8AFC-456E-876C-A6B2EA2DD27B}">
      <dgm:prSet/>
      <dgm:spPr/>
      <dgm:t>
        <a:bodyPr/>
        <a:lstStyle/>
        <a:p>
          <a:endParaRPr lang="en-US"/>
        </a:p>
      </dgm:t>
    </dgm:pt>
    <dgm:pt modelId="{6BF3D42E-CFEA-4E56-A562-E2910F6F0938}">
      <dgm:prSet phldrT="[Text]"/>
      <dgm:spPr/>
      <dgm:t>
        <a:bodyPr/>
        <a:lstStyle/>
        <a:p>
          <a:r>
            <a:rPr lang="en-US" dirty="0" smtClean="0"/>
            <a:t>IPO launch</a:t>
          </a:r>
          <a:endParaRPr lang="en-US" dirty="0"/>
        </a:p>
      </dgm:t>
    </dgm:pt>
    <dgm:pt modelId="{6039B55F-D6E8-452E-9FCA-1FFBCF8D1E5A}" type="parTrans" cxnId="{0D0D9710-E3AA-4A40-B71B-99A5212C1A25}">
      <dgm:prSet/>
      <dgm:spPr/>
      <dgm:t>
        <a:bodyPr/>
        <a:lstStyle/>
        <a:p>
          <a:endParaRPr lang="en-US"/>
        </a:p>
      </dgm:t>
    </dgm:pt>
    <dgm:pt modelId="{70F4AC29-F390-4288-9D02-518B115CB2FF}" type="sibTrans" cxnId="{0D0D9710-E3AA-4A40-B71B-99A5212C1A25}">
      <dgm:prSet/>
      <dgm:spPr/>
      <dgm:t>
        <a:bodyPr/>
        <a:lstStyle/>
        <a:p>
          <a:endParaRPr lang="en-US"/>
        </a:p>
      </dgm:t>
    </dgm:pt>
    <dgm:pt modelId="{372984B0-2D02-42FD-8B5D-5ED0DBF43467}" type="pres">
      <dgm:prSet presAssocID="{3181F4CD-7C6B-486A-86AB-792D53A4DAAA}" presName="Name0" presStyleCnt="0">
        <dgm:presLayoutVars>
          <dgm:dir/>
          <dgm:animLvl val="lvl"/>
          <dgm:resizeHandles val="exact"/>
        </dgm:presLayoutVars>
      </dgm:prSet>
      <dgm:spPr/>
      <dgm:t>
        <a:bodyPr/>
        <a:lstStyle/>
        <a:p>
          <a:endParaRPr lang="en-US"/>
        </a:p>
      </dgm:t>
    </dgm:pt>
    <dgm:pt modelId="{CD1AB0ED-3123-4B0A-A5BB-0A46A0EB1685}" type="pres">
      <dgm:prSet presAssocID="{3181F4CD-7C6B-486A-86AB-792D53A4DAAA}" presName="tSp" presStyleCnt="0"/>
      <dgm:spPr/>
    </dgm:pt>
    <dgm:pt modelId="{23B840F9-33E5-453A-B0A4-D077C8EDFD1C}" type="pres">
      <dgm:prSet presAssocID="{3181F4CD-7C6B-486A-86AB-792D53A4DAAA}" presName="bSp" presStyleCnt="0"/>
      <dgm:spPr/>
    </dgm:pt>
    <dgm:pt modelId="{05C380E2-630F-48C5-B559-6A0F0EB2487A}" type="pres">
      <dgm:prSet presAssocID="{3181F4CD-7C6B-486A-86AB-792D53A4DAAA}" presName="process" presStyleCnt="0"/>
      <dgm:spPr/>
    </dgm:pt>
    <dgm:pt modelId="{30D48656-DBA0-4BDF-B922-9563DA7B90AB}" type="pres">
      <dgm:prSet presAssocID="{E810F0CD-1461-4F17-8D2E-5FE8839BE3E8}" presName="composite1" presStyleCnt="0"/>
      <dgm:spPr/>
    </dgm:pt>
    <dgm:pt modelId="{01B84A77-FB3A-4FF5-A9BB-F49C40A64DDC}" type="pres">
      <dgm:prSet presAssocID="{E810F0CD-1461-4F17-8D2E-5FE8839BE3E8}" presName="dummyNode1" presStyleLbl="node1" presStyleIdx="0" presStyleCnt="3"/>
      <dgm:spPr/>
    </dgm:pt>
    <dgm:pt modelId="{6D815E92-E973-48A1-9BC5-047C50EB96DE}" type="pres">
      <dgm:prSet presAssocID="{E810F0CD-1461-4F17-8D2E-5FE8839BE3E8}" presName="childNode1" presStyleLbl="bgAcc1" presStyleIdx="0" presStyleCnt="3">
        <dgm:presLayoutVars>
          <dgm:bulletEnabled val="1"/>
        </dgm:presLayoutVars>
      </dgm:prSet>
      <dgm:spPr/>
      <dgm:t>
        <a:bodyPr/>
        <a:lstStyle/>
        <a:p>
          <a:endParaRPr lang="en-US"/>
        </a:p>
      </dgm:t>
    </dgm:pt>
    <dgm:pt modelId="{62C14EB3-12E1-481B-953E-66F8C98BC153}" type="pres">
      <dgm:prSet presAssocID="{E810F0CD-1461-4F17-8D2E-5FE8839BE3E8}" presName="childNode1tx" presStyleLbl="bgAcc1" presStyleIdx="0" presStyleCnt="3">
        <dgm:presLayoutVars>
          <dgm:bulletEnabled val="1"/>
        </dgm:presLayoutVars>
      </dgm:prSet>
      <dgm:spPr/>
      <dgm:t>
        <a:bodyPr/>
        <a:lstStyle/>
        <a:p>
          <a:endParaRPr lang="en-US"/>
        </a:p>
      </dgm:t>
    </dgm:pt>
    <dgm:pt modelId="{B8302E96-DDB9-4CCB-8E68-1975F5B65DCC}" type="pres">
      <dgm:prSet presAssocID="{E810F0CD-1461-4F17-8D2E-5FE8839BE3E8}" presName="parentNode1" presStyleLbl="node1" presStyleIdx="0" presStyleCnt="3">
        <dgm:presLayoutVars>
          <dgm:chMax val="1"/>
          <dgm:bulletEnabled val="1"/>
        </dgm:presLayoutVars>
      </dgm:prSet>
      <dgm:spPr/>
      <dgm:t>
        <a:bodyPr/>
        <a:lstStyle/>
        <a:p>
          <a:endParaRPr lang="en-US"/>
        </a:p>
      </dgm:t>
    </dgm:pt>
    <dgm:pt modelId="{90B78680-0F05-4C39-8053-E115D662CE5F}" type="pres">
      <dgm:prSet presAssocID="{E810F0CD-1461-4F17-8D2E-5FE8839BE3E8}" presName="connSite1" presStyleCnt="0"/>
      <dgm:spPr/>
    </dgm:pt>
    <dgm:pt modelId="{D708A4B9-C02A-4F52-969A-8948E25DCA90}" type="pres">
      <dgm:prSet presAssocID="{02AAFCEC-2E9B-465C-BCCF-F6966A20B331}" presName="Name9" presStyleLbl="sibTrans2D1" presStyleIdx="0" presStyleCnt="2"/>
      <dgm:spPr/>
      <dgm:t>
        <a:bodyPr/>
        <a:lstStyle/>
        <a:p>
          <a:endParaRPr lang="en-US"/>
        </a:p>
      </dgm:t>
    </dgm:pt>
    <dgm:pt modelId="{5DB24EFA-1B33-4C9D-9A7C-F8A10A79797D}" type="pres">
      <dgm:prSet presAssocID="{F377F196-0889-4E83-96D8-FC7233BBEE58}" presName="composite2" presStyleCnt="0"/>
      <dgm:spPr/>
    </dgm:pt>
    <dgm:pt modelId="{42C9D01A-9B7E-4120-812A-2B66D13DE555}" type="pres">
      <dgm:prSet presAssocID="{F377F196-0889-4E83-96D8-FC7233BBEE58}" presName="dummyNode2" presStyleLbl="node1" presStyleIdx="0" presStyleCnt="3"/>
      <dgm:spPr/>
    </dgm:pt>
    <dgm:pt modelId="{54EDA144-89A0-43AB-8F4B-A3F4D6E1AEC4}" type="pres">
      <dgm:prSet presAssocID="{F377F196-0889-4E83-96D8-FC7233BBEE58}" presName="childNode2" presStyleLbl="bgAcc1" presStyleIdx="1" presStyleCnt="3">
        <dgm:presLayoutVars>
          <dgm:bulletEnabled val="1"/>
        </dgm:presLayoutVars>
      </dgm:prSet>
      <dgm:spPr/>
      <dgm:t>
        <a:bodyPr/>
        <a:lstStyle/>
        <a:p>
          <a:endParaRPr lang="en-US"/>
        </a:p>
      </dgm:t>
    </dgm:pt>
    <dgm:pt modelId="{061EA027-D73F-4811-8959-48C113D39320}" type="pres">
      <dgm:prSet presAssocID="{F377F196-0889-4E83-96D8-FC7233BBEE58}" presName="childNode2tx" presStyleLbl="bgAcc1" presStyleIdx="1" presStyleCnt="3">
        <dgm:presLayoutVars>
          <dgm:bulletEnabled val="1"/>
        </dgm:presLayoutVars>
      </dgm:prSet>
      <dgm:spPr/>
      <dgm:t>
        <a:bodyPr/>
        <a:lstStyle/>
        <a:p>
          <a:endParaRPr lang="en-US"/>
        </a:p>
      </dgm:t>
    </dgm:pt>
    <dgm:pt modelId="{B394FD78-D6FA-4D13-B61E-B9ED4CCD09BC}" type="pres">
      <dgm:prSet presAssocID="{F377F196-0889-4E83-96D8-FC7233BBEE58}" presName="parentNode2" presStyleLbl="node1" presStyleIdx="1" presStyleCnt="3">
        <dgm:presLayoutVars>
          <dgm:chMax val="0"/>
          <dgm:bulletEnabled val="1"/>
        </dgm:presLayoutVars>
      </dgm:prSet>
      <dgm:spPr/>
      <dgm:t>
        <a:bodyPr/>
        <a:lstStyle/>
        <a:p>
          <a:endParaRPr lang="en-US"/>
        </a:p>
      </dgm:t>
    </dgm:pt>
    <dgm:pt modelId="{E35836C1-6485-4571-B079-6F92FD8753F2}" type="pres">
      <dgm:prSet presAssocID="{F377F196-0889-4E83-96D8-FC7233BBEE58}" presName="connSite2" presStyleCnt="0"/>
      <dgm:spPr/>
    </dgm:pt>
    <dgm:pt modelId="{588D4A79-50B3-44E2-AD26-67C2A942FBDD}" type="pres">
      <dgm:prSet presAssocID="{A5E085AF-A32A-4212-A6EE-3D92A3C81937}" presName="Name18" presStyleLbl="sibTrans2D1" presStyleIdx="1" presStyleCnt="2"/>
      <dgm:spPr/>
      <dgm:t>
        <a:bodyPr/>
        <a:lstStyle/>
        <a:p>
          <a:endParaRPr lang="en-US"/>
        </a:p>
      </dgm:t>
    </dgm:pt>
    <dgm:pt modelId="{5D7A2E31-AC0D-4C50-8BB6-56DCA00752DD}" type="pres">
      <dgm:prSet presAssocID="{D564644A-246E-45E2-9247-01BE88D94232}" presName="composite1" presStyleCnt="0"/>
      <dgm:spPr/>
    </dgm:pt>
    <dgm:pt modelId="{EE13563A-78FC-4576-A330-53031D971276}" type="pres">
      <dgm:prSet presAssocID="{D564644A-246E-45E2-9247-01BE88D94232}" presName="dummyNode1" presStyleLbl="node1" presStyleIdx="1" presStyleCnt="3"/>
      <dgm:spPr/>
    </dgm:pt>
    <dgm:pt modelId="{47296C4E-D14A-4B69-AB8D-51735699CCBD}" type="pres">
      <dgm:prSet presAssocID="{D564644A-246E-45E2-9247-01BE88D94232}" presName="childNode1" presStyleLbl="bgAcc1" presStyleIdx="2" presStyleCnt="3">
        <dgm:presLayoutVars>
          <dgm:bulletEnabled val="1"/>
        </dgm:presLayoutVars>
      </dgm:prSet>
      <dgm:spPr/>
      <dgm:t>
        <a:bodyPr/>
        <a:lstStyle/>
        <a:p>
          <a:endParaRPr lang="en-US"/>
        </a:p>
      </dgm:t>
    </dgm:pt>
    <dgm:pt modelId="{0F22F4B8-1863-4185-9C5D-FB1E5DEAE9B1}" type="pres">
      <dgm:prSet presAssocID="{D564644A-246E-45E2-9247-01BE88D94232}" presName="childNode1tx" presStyleLbl="bgAcc1" presStyleIdx="2" presStyleCnt="3">
        <dgm:presLayoutVars>
          <dgm:bulletEnabled val="1"/>
        </dgm:presLayoutVars>
      </dgm:prSet>
      <dgm:spPr/>
      <dgm:t>
        <a:bodyPr/>
        <a:lstStyle/>
        <a:p>
          <a:endParaRPr lang="en-US"/>
        </a:p>
      </dgm:t>
    </dgm:pt>
    <dgm:pt modelId="{1D7F0D22-A60B-4BB4-9168-38E45F510A00}" type="pres">
      <dgm:prSet presAssocID="{D564644A-246E-45E2-9247-01BE88D94232}" presName="parentNode1" presStyleLbl="node1" presStyleIdx="2" presStyleCnt="3">
        <dgm:presLayoutVars>
          <dgm:chMax val="1"/>
          <dgm:bulletEnabled val="1"/>
        </dgm:presLayoutVars>
      </dgm:prSet>
      <dgm:spPr/>
      <dgm:t>
        <a:bodyPr/>
        <a:lstStyle/>
        <a:p>
          <a:endParaRPr lang="en-US"/>
        </a:p>
      </dgm:t>
    </dgm:pt>
    <dgm:pt modelId="{E90398FB-FF0C-4568-B76F-4AFC3C8BA948}" type="pres">
      <dgm:prSet presAssocID="{D564644A-246E-45E2-9247-01BE88D94232}" presName="connSite1" presStyleCnt="0"/>
      <dgm:spPr/>
    </dgm:pt>
  </dgm:ptLst>
  <dgm:cxnLst>
    <dgm:cxn modelId="{4C85D517-A917-4FE2-A3C9-F883FEB6DA93}" type="presOf" srcId="{D564644A-246E-45E2-9247-01BE88D94232}" destId="{1D7F0D22-A60B-4BB4-9168-38E45F510A00}" srcOrd="0" destOrd="0" presId="urn:microsoft.com/office/officeart/2005/8/layout/hProcess4"/>
    <dgm:cxn modelId="{D731A3C8-0B8A-471B-9665-7B2022FF836F}" srcId="{3181F4CD-7C6B-486A-86AB-792D53A4DAAA}" destId="{E810F0CD-1461-4F17-8D2E-5FE8839BE3E8}" srcOrd="0" destOrd="0" parTransId="{18C6A1E2-719C-4C67-827D-E9AEA6485BA0}" sibTransId="{02AAFCEC-2E9B-465C-BCCF-F6966A20B331}"/>
    <dgm:cxn modelId="{FE6D72E1-BF58-48A9-B0B6-C4F098D65EB2}" type="presOf" srcId="{9CE95C8E-0DBC-4799-9A18-BD2F2F36FE3A}" destId="{54EDA144-89A0-43AB-8F4B-A3F4D6E1AEC4}" srcOrd="0" destOrd="0" presId="urn:microsoft.com/office/officeart/2005/8/layout/hProcess4"/>
    <dgm:cxn modelId="{F9AF4B09-C485-4616-9D76-F69CE1219778}" type="presOf" srcId="{02AAFCEC-2E9B-465C-BCCF-F6966A20B331}" destId="{D708A4B9-C02A-4F52-969A-8948E25DCA90}" srcOrd="0" destOrd="0" presId="urn:microsoft.com/office/officeart/2005/8/layout/hProcess4"/>
    <dgm:cxn modelId="{8E77C172-DA99-41F7-B092-B136F9348539}" type="presOf" srcId="{E810F0CD-1461-4F17-8D2E-5FE8839BE3E8}" destId="{B8302E96-DDB9-4CCB-8E68-1975F5B65DCC}" srcOrd="0" destOrd="0" presId="urn:microsoft.com/office/officeart/2005/8/layout/hProcess4"/>
    <dgm:cxn modelId="{178DFC57-F3FC-4129-9723-58400A730B36}" type="presOf" srcId="{A5E085AF-A32A-4212-A6EE-3D92A3C81937}" destId="{588D4A79-50B3-44E2-AD26-67C2A942FBDD}" srcOrd="0" destOrd="0" presId="urn:microsoft.com/office/officeart/2005/8/layout/hProcess4"/>
    <dgm:cxn modelId="{EEB1AC6E-5D27-405E-A708-BB7515325DDF}" type="presOf" srcId="{3DD5CBBF-988F-4A33-AE7F-85FC5C0D8318}" destId="{6D815E92-E973-48A1-9BC5-047C50EB96DE}" srcOrd="0" destOrd="0" presId="urn:microsoft.com/office/officeart/2005/8/layout/hProcess4"/>
    <dgm:cxn modelId="{2A41901A-B5FB-4412-B619-A7C43050C748}" type="presOf" srcId="{6BF3D42E-CFEA-4E56-A562-E2910F6F0938}" destId="{47296C4E-D14A-4B69-AB8D-51735699CCBD}" srcOrd="0" destOrd="0" presId="urn:microsoft.com/office/officeart/2005/8/layout/hProcess4"/>
    <dgm:cxn modelId="{970D90FA-0304-4D08-BC85-678ACAB55BE9}" srcId="{F377F196-0889-4E83-96D8-FC7233BBEE58}" destId="{9CE95C8E-0DBC-4799-9A18-BD2F2F36FE3A}" srcOrd="0" destOrd="0" parTransId="{B5FACF65-84FD-49D9-BA68-DD3F1C6A09AF}" sibTransId="{66CE4E40-C8C5-43E8-9325-6E3E73E14E13}"/>
    <dgm:cxn modelId="{4559FF0B-97A5-41DC-B0B9-434F2E844E5A}" type="presOf" srcId="{3DD5CBBF-988F-4A33-AE7F-85FC5C0D8318}" destId="{62C14EB3-12E1-481B-953E-66F8C98BC153}" srcOrd="1" destOrd="0" presId="urn:microsoft.com/office/officeart/2005/8/layout/hProcess4"/>
    <dgm:cxn modelId="{0F9F1286-8AFC-456E-876C-A6B2EA2DD27B}" srcId="{3181F4CD-7C6B-486A-86AB-792D53A4DAAA}" destId="{D564644A-246E-45E2-9247-01BE88D94232}" srcOrd="2" destOrd="0" parTransId="{4586AC75-1166-4848-BE34-C4FC51347EE7}" sibTransId="{3E37B2FB-62E9-4D43-AF25-78B1D21CE3D4}"/>
    <dgm:cxn modelId="{365384A1-6E9B-4C25-A461-1660900A1FF9}" type="presOf" srcId="{6BF3D42E-CFEA-4E56-A562-E2910F6F0938}" destId="{0F22F4B8-1863-4185-9C5D-FB1E5DEAE9B1}" srcOrd="1" destOrd="0" presId="urn:microsoft.com/office/officeart/2005/8/layout/hProcess4"/>
    <dgm:cxn modelId="{0D0D9710-E3AA-4A40-B71B-99A5212C1A25}" srcId="{D564644A-246E-45E2-9247-01BE88D94232}" destId="{6BF3D42E-CFEA-4E56-A562-E2910F6F0938}" srcOrd="0" destOrd="0" parTransId="{6039B55F-D6E8-452E-9FCA-1FFBCF8D1E5A}" sibTransId="{70F4AC29-F390-4288-9D02-518B115CB2FF}"/>
    <dgm:cxn modelId="{B1CAD696-FDCE-4CD5-85B5-D7491C39431D}" type="presOf" srcId="{9CE95C8E-0DBC-4799-9A18-BD2F2F36FE3A}" destId="{061EA027-D73F-4811-8959-48C113D39320}" srcOrd="1" destOrd="0" presId="urn:microsoft.com/office/officeart/2005/8/layout/hProcess4"/>
    <dgm:cxn modelId="{BED7382F-915F-48B0-B7FC-98B14C2B3BC0}" srcId="{3181F4CD-7C6B-486A-86AB-792D53A4DAAA}" destId="{F377F196-0889-4E83-96D8-FC7233BBEE58}" srcOrd="1" destOrd="0" parTransId="{1FB0104C-A5B7-4AC1-A5B2-FDE008CFC4E1}" sibTransId="{A5E085AF-A32A-4212-A6EE-3D92A3C81937}"/>
    <dgm:cxn modelId="{AD155F0F-209C-4F51-8430-346C321E02BD}" type="presOf" srcId="{3181F4CD-7C6B-486A-86AB-792D53A4DAAA}" destId="{372984B0-2D02-42FD-8B5D-5ED0DBF43467}" srcOrd="0" destOrd="0" presId="urn:microsoft.com/office/officeart/2005/8/layout/hProcess4"/>
    <dgm:cxn modelId="{F97464DB-BA56-4880-92EF-D14858417FC9}" type="presOf" srcId="{F377F196-0889-4E83-96D8-FC7233BBEE58}" destId="{B394FD78-D6FA-4D13-B61E-B9ED4CCD09BC}" srcOrd="0" destOrd="0" presId="urn:microsoft.com/office/officeart/2005/8/layout/hProcess4"/>
    <dgm:cxn modelId="{6E35E6B7-DC0E-42F2-8790-0DAA04F05AF0}" srcId="{E810F0CD-1461-4F17-8D2E-5FE8839BE3E8}" destId="{3DD5CBBF-988F-4A33-AE7F-85FC5C0D8318}" srcOrd="0" destOrd="0" parTransId="{911C98C6-D4AF-4168-9CE8-B8B186D56A4B}" sibTransId="{8F9A505A-75E0-401E-92B1-590BA59A302C}"/>
    <dgm:cxn modelId="{55C72926-9503-4945-8A84-9BCC718790FA}" type="presParOf" srcId="{372984B0-2D02-42FD-8B5D-5ED0DBF43467}" destId="{CD1AB0ED-3123-4B0A-A5BB-0A46A0EB1685}" srcOrd="0" destOrd="0" presId="urn:microsoft.com/office/officeart/2005/8/layout/hProcess4"/>
    <dgm:cxn modelId="{627D9CDC-F897-4790-9D94-045D0789C6CD}" type="presParOf" srcId="{372984B0-2D02-42FD-8B5D-5ED0DBF43467}" destId="{23B840F9-33E5-453A-B0A4-D077C8EDFD1C}" srcOrd="1" destOrd="0" presId="urn:microsoft.com/office/officeart/2005/8/layout/hProcess4"/>
    <dgm:cxn modelId="{F712F92A-1F68-4D3F-87AF-A2C25A1B8CED}" type="presParOf" srcId="{372984B0-2D02-42FD-8B5D-5ED0DBF43467}" destId="{05C380E2-630F-48C5-B559-6A0F0EB2487A}" srcOrd="2" destOrd="0" presId="urn:microsoft.com/office/officeart/2005/8/layout/hProcess4"/>
    <dgm:cxn modelId="{D34B214D-C3A2-47B9-8512-1709786902BE}" type="presParOf" srcId="{05C380E2-630F-48C5-B559-6A0F0EB2487A}" destId="{30D48656-DBA0-4BDF-B922-9563DA7B90AB}" srcOrd="0" destOrd="0" presId="urn:microsoft.com/office/officeart/2005/8/layout/hProcess4"/>
    <dgm:cxn modelId="{C25F9D18-A612-495B-962D-E68A42AF4D64}" type="presParOf" srcId="{30D48656-DBA0-4BDF-B922-9563DA7B90AB}" destId="{01B84A77-FB3A-4FF5-A9BB-F49C40A64DDC}" srcOrd="0" destOrd="0" presId="urn:microsoft.com/office/officeart/2005/8/layout/hProcess4"/>
    <dgm:cxn modelId="{A615380B-3D70-4393-9DCD-C3EA04DD1C66}" type="presParOf" srcId="{30D48656-DBA0-4BDF-B922-9563DA7B90AB}" destId="{6D815E92-E973-48A1-9BC5-047C50EB96DE}" srcOrd="1" destOrd="0" presId="urn:microsoft.com/office/officeart/2005/8/layout/hProcess4"/>
    <dgm:cxn modelId="{AA772124-C0C0-44EF-89FA-F221075683C7}" type="presParOf" srcId="{30D48656-DBA0-4BDF-B922-9563DA7B90AB}" destId="{62C14EB3-12E1-481B-953E-66F8C98BC153}" srcOrd="2" destOrd="0" presId="urn:microsoft.com/office/officeart/2005/8/layout/hProcess4"/>
    <dgm:cxn modelId="{DC732998-96B9-4165-B8A1-56E24C4A5883}" type="presParOf" srcId="{30D48656-DBA0-4BDF-B922-9563DA7B90AB}" destId="{B8302E96-DDB9-4CCB-8E68-1975F5B65DCC}" srcOrd="3" destOrd="0" presId="urn:microsoft.com/office/officeart/2005/8/layout/hProcess4"/>
    <dgm:cxn modelId="{A569C495-ACB5-4E39-B056-0850E7422BFB}" type="presParOf" srcId="{30D48656-DBA0-4BDF-B922-9563DA7B90AB}" destId="{90B78680-0F05-4C39-8053-E115D662CE5F}" srcOrd="4" destOrd="0" presId="urn:microsoft.com/office/officeart/2005/8/layout/hProcess4"/>
    <dgm:cxn modelId="{4307276A-CCE3-4623-8870-9BC37E4FFDAE}" type="presParOf" srcId="{05C380E2-630F-48C5-B559-6A0F0EB2487A}" destId="{D708A4B9-C02A-4F52-969A-8948E25DCA90}" srcOrd="1" destOrd="0" presId="urn:microsoft.com/office/officeart/2005/8/layout/hProcess4"/>
    <dgm:cxn modelId="{6635E015-C2B6-468A-AF10-694FEC4417CF}" type="presParOf" srcId="{05C380E2-630F-48C5-B559-6A0F0EB2487A}" destId="{5DB24EFA-1B33-4C9D-9A7C-F8A10A79797D}" srcOrd="2" destOrd="0" presId="urn:microsoft.com/office/officeart/2005/8/layout/hProcess4"/>
    <dgm:cxn modelId="{F82AE69E-3205-4461-92AC-28280DC80637}" type="presParOf" srcId="{5DB24EFA-1B33-4C9D-9A7C-F8A10A79797D}" destId="{42C9D01A-9B7E-4120-812A-2B66D13DE555}" srcOrd="0" destOrd="0" presId="urn:microsoft.com/office/officeart/2005/8/layout/hProcess4"/>
    <dgm:cxn modelId="{5D916081-F8E2-49FB-A7B0-B2E2856927E4}" type="presParOf" srcId="{5DB24EFA-1B33-4C9D-9A7C-F8A10A79797D}" destId="{54EDA144-89A0-43AB-8F4B-A3F4D6E1AEC4}" srcOrd="1" destOrd="0" presId="urn:microsoft.com/office/officeart/2005/8/layout/hProcess4"/>
    <dgm:cxn modelId="{8D287D8B-0FF2-414A-BB8A-26FB2161D311}" type="presParOf" srcId="{5DB24EFA-1B33-4C9D-9A7C-F8A10A79797D}" destId="{061EA027-D73F-4811-8959-48C113D39320}" srcOrd="2" destOrd="0" presId="urn:microsoft.com/office/officeart/2005/8/layout/hProcess4"/>
    <dgm:cxn modelId="{059F4505-6A50-4D91-8F2A-638BB6F2A0AD}" type="presParOf" srcId="{5DB24EFA-1B33-4C9D-9A7C-F8A10A79797D}" destId="{B394FD78-D6FA-4D13-B61E-B9ED4CCD09BC}" srcOrd="3" destOrd="0" presId="urn:microsoft.com/office/officeart/2005/8/layout/hProcess4"/>
    <dgm:cxn modelId="{1423E74C-189A-40C8-8D92-36E94F746A6F}" type="presParOf" srcId="{5DB24EFA-1B33-4C9D-9A7C-F8A10A79797D}" destId="{E35836C1-6485-4571-B079-6F92FD8753F2}" srcOrd="4" destOrd="0" presId="urn:microsoft.com/office/officeart/2005/8/layout/hProcess4"/>
    <dgm:cxn modelId="{C258D160-AF0E-4D60-84AF-5B70B6637AF5}" type="presParOf" srcId="{05C380E2-630F-48C5-B559-6A0F0EB2487A}" destId="{588D4A79-50B3-44E2-AD26-67C2A942FBDD}" srcOrd="3" destOrd="0" presId="urn:microsoft.com/office/officeart/2005/8/layout/hProcess4"/>
    <dgm:cxn modelId="{BFD4C586-F2BC-4CB5-BD41-4019BC0B16E1}" type="presParOf" srcId="{05C380E2-630F-48C5-B559-6A0F0EB2487A}" destId="{5D7A2E31-AC0D-4C50-8BB6-56DCA00752DD}" srcOrd="4" destOrd="0" presId="urn:microsoft.com/office/officeart/2005/8/layout/hProcess4"/>
    <dgm:cxn modelId="{4FA4AB90-BB8F-464D-8A55-4C77D5F79385}" type="presParOf" srcId="{5D7A2E31-AC0D-4C50-8BB6-56DCA00752DD}" destId="{EE13563A-78FC-4576-A330-53031D971276}" srcOrd="0" destOrd="0" presId="urn:microsoft.com/office/officeart/2005/8/layout/hProcess4"/>
    <dgm:cxn modelId="{95D0B4F0-0E5B-4D94-88C1-93DD6483E02B}" type="presParOf" srcId="{5D7A2E31-AC0D-4C50-8BB6-56DCA00752DD}" destId="{47296C4E-D14A-4B69-AB8D-51735699CCBD}" srcOrd="1" destOrd="0" presId="urn:microsoft.com/office/officeart/2005/8/layout/hProcess4"/>
    <dgm:cxn modelId="{D439B6B8-E64F-4153-A750-B5607260B3B1}" type="presParOf" srcId="{5D7A2E31-AC0D-4C50-8BB6-56DCA00752DD}" destId="{0F22F4B8-1863-4185-9C5D-FB1E5DEAE9B1}" srcOrd="2" destOrd="0" presId="urn:microsoft.com/office/officeart/2005/8/layout/hProcess4"/>
    <dgm:cxn modelId="{A629EFB3-0BA9-4AA4-8D6C-42CADF1E97E7}" type="presParOf" srcId="{5D7A2E31-AC0D-4C50-8BB6-56DCA00752DD}" destId="{1D7F0D22-A60B-4BB4-9168-38E45F510A00}" srcOrd="3" destOrd="0" presId="urn:microsoft.com/office/officeart/2005/8/layout/hProcess4"/>
    <dgm:cxn modelId="{3F07EA6D-E921-47FE-9632-7FFFDE2E2235}" type="presParOf" srcId="{5D7A2E31-AC0D-4C50-8BB6-56DCA00752DD}" destId="{E90398FB-FF0C-4568-B76F-4AFC3C8BA94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A0A8A6-6FCE-46DF-AA2F-61A2576E4B2A}" type="doc">
      <dgm:prSet loTypeId="urn:microsoft.com/office/officeart/2008/layout/HorizontalMultiLevelHierarchy" loCatId="hierarchy" qsTypeId="urn:microsoft.com/office/officeart/2005/8/quickstyle/simple2" qsCatId="simple" csTypeId="urn:microsoft.com/office/officeart/2005/8/colors/colorful1" csCatId="colorful" phldr="1"/>
      <dgm:spPr/>
      <dgm:t>
        <a:bodyPr/>
        <a:lstStyle/>
        <a:p>
          <a:endParaRPr lang="en-US"/>
        </a:p>
      </dgm:t>
    </dgm:pt>
    <dgm:pt modelId="{03CDEBD7-E5A8-49FF-BA66-DC572190EEF7}">
      <dgm:prSet phldrT="[Text]"/>
      <dgm:spPr/>
      <dgm:t>
        <a:bodyPr/>
        <a:lstStyle/>
        <a:p>
          <a:r>
            <a:rPr lang="en-US" dirty="0" smtClean="0">
              <a:latin typeface="Franklin Gothic Medium Cond" panose="020B0606030402020204" pitchFamily="34" charset="0"/>
            </a:rPr>
            <a:t>Reliance industries (Mukesh)</a:t>
          </a:r>
          <a:endParaRPr lang="en-US" dirty="0">
            <a:latin typeface="Franklin Gothic Medium Cond" panose="020B0606030402020204" pitchFamily="34" charset="0"/>
          </a:endParaRPr>
        </a:p>
      </dgm:t>
    </dgm:pt>
    <dgm:pt modelId="{71209FFD-4BC7-412D-BC7F-0B2465D8812B}" type="parTrans" cxnId="{9698D43C-ACBC-4DDB-B51E-5DD69A92F5A1}">
      <dgm:prSet/>
      <dgm:spPr/>
      <dgm:t>
        <a:bodyPr/>
        <a:lstStyle/>
        <a:p>
          <a:endParaRPr lang="en-US"/>
        </a:p>
      </dgm:t>
    </dgm:pt>
    <dgm:pt modelId="{62697DE0-185D-4AC9-BB5B-883975BA0972}" type="sibTrans" cxnId="{9698D43C-ACBC-4DDB-B51E-5DD69A92F5A1}">
      <dgm:prSet/>
      <dgm:spPr/>
      <dgm:t>
        <a:bodyPr/>
        <a:lstStyle/>
        <a:p>
          <a:endParaRPr lang="en-US"/>
        </a:p>
      </dgm:t>
    </dgm:pt>
    <dgm:pt modelId="{897DEA57-2F29-4975-8A53-7FF919EFC2A4}">
      <dgm:prSet phldrT="[Text]"/>
      <dgm:spPr/>
      <dgm:t>
        <a:bodyPr/>
        <a:lstStyle/>
        <a:p>
          <a:r>
            <a:rPr lang="en-US" dirty="0" smtClean="0">
              <a:latin typeface="Franklin Gothic Medium Cond" panose="020B0606030402020204" pitchFamily="34" charset="0"/>
            </a:rPr>
            <a:t>Network 18</a:t>
          </a:r>
        </a:p>
      </dgm:t>
    </dgm:pt>
    <dgm:pt modelId="{74ABAB33-02B3-4BE5-9F43-4E19D0A8332F}" type="parTrans" cxnId="{290F9FB6-A3A2-4B9F-B780-15D49E1B7978}">
      <dgm:prSet/>
      <dgm:spPr/>
      <dgm:t>
        <a:bodyPr/>
        <a:lstStyle/>
        <a:p>
          <a:endParaRPr lang="en-US"/>
        </a:p>
      </dgm:t>
    </dgm:pt>
    <dgm:pt modelId="{F11928B4-E88B-4B01-851D-F7D8AA56218F}" type="sibTrans" cxnId="{290F9FB6-A3A2-4B9F-B780-15D49E1B7978}">
      <dgm:prSet/>
      <dgm:spPr/>
      <dgm:t>
        <a:bodyPr/>
        <a:lstStyle/>
        <a:p>
          <a:endParaRPr lang="en-US"/>
        </a:p>
      </dgm:t>
    </dgm:pt>
    <dgm:pt modelId="{ED36127D-9EB2-49D6-9EBF-CAA52BAACB66}">
      <dgm:prSet phldrT="[Text]"/>
      <dgm:spPr/>
      <dgm:t>
        <a:bodyPr/>
        <a:lstStyle/>
        <a:p>
          <a:r>
            <a:rPr lang="en-US" dirty="0" smtClean="0">
              <a:latin typeface="Franklin Gothic Medium Cond" panose="020B0606030402020204" pitchFamily="34" charset="0"/>
            </a:rPr>
            <a:t>CNN-IBN</a:t>
          </a:r>
        </a:p>
      </dgm:t>
    </dgm:pt>
    <dgm:pt modelId="{94E1784C-A231-4251-B344-A80F1161A85C}" type="parTrans" cxnId="{13F5429A-46FB-45EB-B88E-B3A8E649D953}">
      <dgm:prSet/>
      <dgm:spPr/>
      <dgm:t>
        <a:bodyPr/>
        <a:lstStyle/>
        <a:p>
          <a:endParaRPr lang="en-US"/>
        </a:p>
      </dgm:t>
    </dgm:pt>
    <dgm:pt modelId="{9B45494E-5D3A-4B59-970A-1102700F0106}" type="sibTrans" cxnId="{13F5429A-46FB-45EB-B88E-B3A8E649D953}">
      <dgm:prSet/>
      <dgm:spPr/>
      <dgm:t>
        <a:bodyPr/>
        <a:lstStyle/>
        <a:p>
          <a:endParaRPr lang="en-US"/>
        </a:p>
      </dgm:t>
    </dgm:pt>
    <dgm:pt modelId="{7B6ED964-7A36-4238-A2E6-1E80A6CB8B8C}">
      <dgm:prSet phldrT="[Text]"/>
      <dgm:spPr/>
      <dgm:t>
        <a:bodyPr/>
        <a:lstStyle/>
        <a:p>
          <a:r>
            <a:rPr lang="en-US" dirty="0" smtClean="0">
              <a:latin typeface="Franklin Gothic Medium Cond" panose="020B0606030402020204" pitchFamily="34" charset="0"/>
            </a:rPr>
            <a:t>CNBC</a:t>
          </a:r>
        </a:p>
      </dgm:t>
    </dgm:pt>
    <dgm:pt modelId="{1E95269A-23E3-4421-8630-D846E90C7505}" type="parTrans" cxnId="{0D10A180-50C2-48E4-B2AC-66940DB8EC2F}">
      <dgm:prSet/>
      <dgm:spPr/>
      <dgm:t>
        <a:bodyPr/>
        <a:lstStyle/>
        <a:p>
          <a:endParaRPr lang="en-US"/>
        </a:p>
      </dgm:t>
    </dgm:pt>
    <dgm:pt modelId="{D8727B73-70F4-4457-88BF-DD348D419DF8}" type="sibTrans" cxnId="{0D10A180-50C2-48E4-B2AC-66940DB8EC2F}">
      <dgm:prSet/>
      <dgm:spPr/>
      <dgm:t>
        <a:bodyPr/>
        <a:lstStyle/>
        <a:p>
          <a:endParaRPr lang="en-US"/>
        </a:p>
      </dgm:t>
    </dgm:pt>
    <dgm:pt modelId="{7B7711A1-1E4C-45F9-A2B8-5D008580159F}">
      <dgm:prSet phldrT="[Text]"/>
      <dgm:spPr/>
      <dgm:t>
        <a:bodyPr/>
        <a:lstStyle/>
        <a:p>
          <a:r>
            <a:rPr lang="en-US" dirty="0" smtClean="0">
              <a:latin typeface="Franklin Gothic Medium Cond" panose="020B0606030402020204" pitchFamily="34" charset="0"/>
            </a:rPr>
            <a:t>Forbes India Magazine</a:t>
          </a:r>
        </a:p>
      </dgm:t>
    </dgm:pt>
    <dgm:pt modelId="{CFD56AF1-033A-4589-9999-0EAEA6126643}" type="parTrans" cxnId="{A269A8AF-816E-476F-8D37-871A172819DA}">
      <dgm:prSet/>
      <dgm:spPr/>
      <dgm:t>
        <a:bodyPr/>
        <a:lstStyle/>
        <a:p>
          <a:endParaRPr lang="en-US"/>
        </a:p>
      </dgm:t>
    </dgm:pt>
    <dgm:pt modelId="{B16AD144-A01F-46C9-AA14-FE0B0708753E}" type="sibTrans" cxnId="{A269A8AF-816E-476F-8D37-871A172819DA}">
      <dgm:prSet/>
      <dgm:spPr/>
      <dgm:t>
        <a:bodyPr/>
        <a:lstStyle/>
        <a:p>
          <a:endParaRPr lang="en-US"/>
        </a:p>
      </dgm:t>
    </dgm:pt>
    <dgm:pt modelId="{44B329E7-D4D4-4978-9B85-749DFE656E4A}">
      <dgm:prSet phldrT="[Text]"/>
      <dgm:spPr/>
      <dgm:t>
        <a:bodyPr/>
        <a:lstStyle/>
        <a:p>
          <a:r>
            <a:rPr lang="en-US" dirty="0" smtClean="0">
              <a:latin typeface="Franklin Gothic Medium Cond" panose="020B0606030402020204" pitchFamily="34" charset="0"/>
            </a:rPr>
            <a:t>Colors</a:t>
          </a:r>
        </a:p>
      </dgm:t>
    </dgm:pt>
    <dgm:pt modelId="{B6C9D633-29A2-4D98-AD3D-BC47DBB5AB4A}" type="parTrans" cxnId="{D3602084-8CD1-4E89-92F4-C6C81C2710F2}">
      <dgm:prSet/>
      <dgm:spPr/>
      <dgm:t>
        <a:bodyPr/>
        <a:lstStyle/>
        <a:p>
          <a:endParaRPr lang="en-US"/>
        </a:p>
      </dgm:t>
    </dgm:pt>
    <dgm:pt modelId="{60F079CA-5D50-4345-A9A7-DD06DE841389}" type="sibTrans" cxnId="{D3602084-8CD1-4E89-92F4-C6C81C2710F2}">
      <dgm:prSet/>
      <dgm:spPr/>
      <dgm:t>
        <a:bodyPr/>
        <a:lstStyle/>
        <a:p>
          <a:endParaRPr lang="en-US"/>
        </a:p>
      </dgm:t>
    </dgm:pt>
    <dgm:pt modelId="{77074EBF-9267-4711-A4A0-22D02415E10C}">
      <dgm:prSet phldrT="[Text]"/>
      <dgm:spPr/>
      <dgm:t>
        <a:bodyPr/>
        <a:lstStyle/>
        <a:p>
          <a:r>
            <a:rPr lang="en-US" dirty="0" smtClean="0">
              <a:latin typeface="Franklin Gothic Medium Cond" panose="020B0606030402020204" pitchFamily="34" charset="0"/>
            </a:rPr>
            <a:t>MTV</a:t>
          </a:r>
        </a:p>
      </dgm:t>
    </dgm:pt>
    <dgm:pt modelId="{CB5E1049-FBBE-41B9-94F9-2C00F7E8A79A}" type="parTrans" cxnId="{2BE001FA-9C0F-48C7-8596-94B4649C87D6}">
      <dgm:prSet/>
      <dgm:spPr/>
      <dgm:t>
        <a:bodyPr/>
        <a:lstStyle/>
        <a:p>
          <a:endParaRPr lang="en-US"/>
        </a:p>
      </dgm:t>
    </dgm:pt>
    <dgm:pt modelId="{9218AFA7-E6DE-4911-AEC1-D72FBE543876}" type="sibTrans" cxnId="{2BE001FA-9C0F-48C7-8596-94B4649C87D6}">
      <dgm:prSet/>
      <dgm:spPr/>
      <dgm:t>
        <a:bodyPr/>
        <a:lstStyle/>
        <a:p>
          <a:endParaRPr lang="en-US"/>
        </a:p>
      </dgm:t>
    </dgm:pt>
    <dgm:pt modelId="{8500808E-5E11-45D6-BCB2-40A5881DB51E}">
      <dgm:prSet phldrT="[Text]"/>
      <dgm:spPr/>
      <dgm:t>
        <a:bodyPr/>
        <a:lstStyle/>
        <a:p>
          <a:r>
            <a:rPr lang="en-US" dirty="0" smtClean="0">
              <a:latin typeface="Franklin Gothic Medium Cond" panose="020B0606030402020204" pitchFamily="34" charset="0"/>
            </a:rPr>
            <a:t>Reliance Retail</a:t>
          </a:r>
          <a:endParaRPr lang="en-US" dirty="0">
            <a:latin typeface="Franklin Gothic Medium Cond" panose="020B0606030402020204" pitchFamily="34" charset="0"/>
          </a:endParaRPr>
        </a:p>
      </dgm:t>
    </dgm:pt>
    <dgm:pt modelId="{C2F1CE11-C22B-4665-8ED7-3E91B75427DF}" type="parTrans" cxnId="{16CC8829-6822-419A-AD6E-BC5C4C341FBB}">
      <dgm:prSet/>
      <dgm:spPr/>
      <dgm:t>
        <a:bodyPr/>
        <a:lstStyle/>
        <a:p>
          <a:endParaRPr lang="en-US"/>
        </a:p>
      </dgm:t>
    </dgm:pt>
    <dgm:pt modelId="{C57105FA-BDFE-480F-8DD4-B44427B3E072}" type="sibTrans" cxnId="{16CC8829-6822-419A-AD6E-BC5C4C341FBB}">
      <dgm:prSet/>
      <dgm:spPr/>
      <dgm:t>
        <a:bodyPr/>
        <a:lstStyle/>
        <a:p>
          <a:endParaRPr lang="en-US"/>
        </a:p>
      </dgm:t>
    </dgm:pt>
    <dgm:pt modelId="{7B19522C-470A-4419-AC32-6F48CD49A840}">
      <dgm:prSet phldrT="[Text]"/>
      <dgm:spPr/>
      <dgm:t>
        <a:bodyPr/>
        <a:lstStyle/>
        <a:p>
          <a:r>
            <a:rPr lang="en-US" dirty="0" smtClean="0">
              <a:latin typeface="Franklin Gothic Medium Cond" panose="020B0606030402020204" pitchFamily="34" charset="0"/>
            </a:rPr>
            <a:t>Reliance wellness</a:t>
          </a:r>
          <a:endParaRPr lang="en-US" dirty="0">
            <a:latin typeface="Franklin Gothic Medium Cond" panose="020B0606030402020204" pitchFamily="34" charset="0"/>
          </a:endParaRPr>
        </a:p>
      </dgm:t>
    </dgm:pt>
    <dgm:pt modelId="{82A2C00F-7D56-4E2A-8ED3-0E1C2C3D61B9}" type="parTrans" cxnId="{0DA0CE37-35CB-4BCF-833F-CA22803B555B}">
      <dgm:prSet/>
      <dgm:spPr/>
      <dgm:t>
        <a:bodyPr/>
        <a:lstStyle/>
        <a:p>
          <a:endParaRPr lang="en-US"/>
        </a:p>
      </dgm:t>
    </dgm:pt>
    <dgm:pt modelId="{FC0B17AB-36DF-4371-A09F-E4B62A7AFC93}" type="sibTrans" cxnId="{0DA0CE37-35CB-4BCF-833F-CA22803B555B}">
      <dgm:prSet/>
      <dgm:spPr/>
      <dgm:t>
        <a:bodyPr/>
        <a:lstStyle/>
        <a:p>
          <a:endParaRPr lang="en-US"/>
        </a:p>
      </dgm:t>
    </dgm:pt>
    <dgm:pt modelId="{75E81A94-66A4-4C00-BA62-F06F0D8B9981}">
      <dgm:prSet phldrT="[Text]"/>
      <dgm:spPr/>
      <dgm:t>
        <a:bodyPr/>
        <a:lstStyle/>
        <a:p>
          <a:r>
            <a:rPr lang="en-US" dirty="0" smtClean="0">
              <a:latin typeface="Franklin Gothic Medium Cond" panose="020B0606030402020204" pitchFamily="34" charset="0"/>
            </a:rPr>
            <a:t>Delight Protein</a:t>
          </a:r>
          <a:endParaRPr lang="en-US" dirty="0">
            <a:latin typeface="Franklin Gothic Medium Cond" panose="020B0606030402020204" pitchFamily="34" charset="0"/>
          </a:endParaRPr>
        </a:p>
      </dgm:t>
    </dgm:pt>
    <dgm:pt modelId="{EDA9B4C4-5411-4058-B56B-92773B95932A}" type="parTrans" cxnId="{64D734E6-3A85-421A-9AF5-DE56AED80E35}">
      <dgm:prSet/>
      <dgm:spPr/>
      <dgm:t>
        <a:bodyPr/>
        <a:lstStyle/>
        <a:p>
          <a:endParaRPr lang="en-US"/>
        </a:p>
      </dgm:t>
    </dgm:pt>
    <dgm:pt modelId="{87F1ED06-95E1-40BE-AEEA-34B6E2744775}" type="sibTrans" cxnId="{64D734E6-3A85-421A-9AF5-DE56AED80E35}">
      <dgm:prSet/>
      <dgm:spPr/>
      <dgm:t>
        <a:bodyPr/>
        <a:lstStyle/>
        <a:p>
          <a:endParaRPr lang="en-US"/>
        </a:p>
      </dgm:t>
    </dgm:pt>
    <dgm:pt modelId="{FBFAC5EE-2613-4974-BC97-B7BB8B62FF00}" type="pres">
      <dgm:prSet presAssocID="{9CA0A8A6-6FCE-46DF-AA2F-61A2576E4B2A}" presName="Name0" presStyleCnt="0">
        <dgm:presLayoutVars>
          <dgm:chPref val="1"/>
          <dgm:dir/>
          <dgm:animOne val="branch"/>
          <dgm:animLvl val="lvl"/>
          <dgm:resizeHandles val="exact"/>
        </dgm:presLayoutVars>
      </dgm:prSet>
      <dgm:spPr/>
      <dgm:t>
        <a:bodyPr/>
        <a:lstStyle/>
        <a:p>
          <a:endParaRPr lang="en-US"/>
        </a:p>
      </dgm:t>
    </dgm:pt>
    <dgm:pt modelId="{A4CA1F7C-9924-45F2-A0D3-EC7F7DCD30F2}" type="pres">
      <dgm:prSet presAssocID="{03CDEBD7-E5A8-49FF-BA66-DC572190EEF7}" presName="root1" presStyleCnt="0"/>
      <dgm:spPr/>
    </dgm:pt>
    <dgm:pt modelId="{C6F11501-F886-403E-8D60-240BFD964CFF}" type="pres">
      <dgm:prSet presAssocID="{03CDEBD7-E5A8-49FF-BA66-DC572190EEF7}" presName="LevelOneTextNode" presStyleLbl="node0" presStyleIdx="0" presStyleCnt="1">
        <dgm:presLayoutVars>
          <dgm:chPref val="3"/>
        </dgm:presLayoutVars>
      </dgm:prSet>
      <dgm:spPr/>
      <dgm:t>
        <a:bodyPr/>
        <a:lstStyle/>
        <a:p>
          <a:endParaRPr lang="en-US"/>
        </a:p>
      </dgm:t>
    </dgm:pt>
    <dgm:pt modelId="{DBE5D8BB-D999-4FF5-AC19-0F1C6BE4320A}" type="pres">
      <dgm:prSet presAssocID="{03CDEBD7-E5A8-49FF-BA66-DC572190EEF7}" presName="level2hierChild" presStyleCnt="0"/>
      <dgm:spPr/>
    </dgm:pt>
    <dgm:pt modelId="{E487CD07-8A80-4EDC-B160-91343E0B1A8E}" type="pres">
      <dgm:prSet presAssocID="{C2F1CE11-C22B-4665-8ED7-3E91B75427DF}" presName="conn2-1" presStyleLbl="parChTrans1D2" presStyleIdx="0" presStyleCnt="2"/>
      <dgm:spPr/>
      <dgm:t>
        <a:bodyPr/>
        <a:lstStyle/>
        <a:p>
          <a:endParaRPr lang="en-US"/>
        </a:p>
      </dgm:t>
    </dgm:pt>
    <dgm:pt modelId="{51F01E27-BA6A-43BB-AE9B-545123E6824B}" type="pres">
      <dgm:prSet presAssocID="{C2F1CE11-C22B-4665-8ED7-3E91B75427DF}" presName="connTx" presStyleLbl="parChTrans1D2" presStyleIdx="0" presStyleCnt="2"/>
      <dgm:spPr/>
      <dgm:t>
        <a:bodyPr/>
        <a:lstStyle/>
        <a:p>
          <a:endParaRPr lang="en-US"/>
        </a:p>
      </dgm:t>
    </dgm:pt>
    <dgm:pt modelId="{285A2557-26EC-425F-906F-15412F2DB1AF}" type="pres">
      <dgm:prSet presAssocID="{8500808E-5E11-45D6-BCB2-40A5881DB51E}" presName="root2" presStyleCnt="0"/>
      <dgm:spPr/>
    </dgm:pt>
    <dgm:pt modelId="{7A36B74F-30B8-4F87-93C8-32C9BD07FC86}" type="pres">
      <dgm:prSet presAssocID="{8500808E-5E11-45D6-BCB2-40A5881DB51E}" presName="LevelTwoTextNode" presStyleLbl="node2" presStyleIdx="0" presStyleCnt="2">
        <dgm:presLayoutVars>
          <dgm:chPref val="3"/>
        </dgm:presLayoutVars>
      </dgm:prSet>
      <dgm:spPr/>
      <dgm:t>
        <a:bodyPr/>
        <a:lstStyle/>
        <a:p>
          <a:endParaRPr lang="en-US"/>
        </a:p>
      </dgm:t>
    </dgm:pt>
    <dgm:pt modelId="{EF30B384-15AC-4503-A284-FBCC29AA3A50}" type="pres">
      <dgm:prSet presAssocID="{8500808E-5E11-45D6-BCB2-40A5881DB51E}" presName="level3hierChild" presStyleCnt="0"/>
      <dgm:spPr/>
    </dgm:pt>
    <dgm:pt modelId="{AB0AD22E-A2A7-4049-B201-1046660AB126}" type="pres">
      <dgm:prSet presAssocID="{EDA9B4C4-5411-4058-B56B-92773B95932A}" presName="conn2-1" presStyleLbl="parChTrans1D3" presStyleIdx="0" presStyleCnt="7"/>
      <dgm:spPr/>
      <dgm:t>
        <a:bodyPr/>
        <a:lstStyle/>
        <a:p>
          <a:endParaRPr lang="en-US"/>
        </a:p>
      </dgm:t>
    </dgm:pt>
    <dgm:pt modelId="{5B4C0A51-664B-4608-9D83-427A417D77F4}" type="pres">
      <dgm:prSet presAssocID="{EDA9B4C4-5411-4058-B56B-92773B95932A}" presName="connTx" presStyleLbl="parChTrans1D3" presStyleIdx="0" presStyleCnt="7"/>
      <dgm:spPr/>
      <dgm:t>
        <a:bodyPr/>
        <a:lstStyle/>
        <a:p>
          <a:endParaRPr lang="en-US"/>
        </a:p>
      </dgm:t>
    </dgm:pt>
    <dgm:pt modelId="{7F3D14DB-1D38-4CBF-84E9-E4B851EAC069}" type="pres">
      <dgm:prSet presAssocID="{75E81A94-66A4-4C00-BA62-F06F0D8B9981}" presName="root2" presStyleCnt="0"/>
      <dgm:spPr/>
    </dgm:pt>
    <dgm:pt modelId="{CDF12664-9991-4AA7-9D9B-50C88C268F91}" type="pres">
      <dgm:prSet presAssocID="{75E81A94-66A4-4C00-BA62-F06F0D8B9981}" presName="LevelTwoTextNode" presStyleLbl="node3" presStyleIdx="0" presStyleCnt="7">
        <dgm:presLayoutVars>
          <dgm:chPref val="3"/>
        </dgm:presLayoutVars>
      </dgm:prSet>
      <dgm:spPr/>
      <dgm:t>
        <a:bodyPr/>
        <a:lstStyle/>
        <a:p>
          <a:endParaRPr lang="en-US"/>
        </a:p>
      </dgm:t>
    </dgm:pt>
    <dgm:pt modelId="{DD93986D-E444-4871-AD32-B1C3ED0A33A8}" type="pres">
      <dgm:prSet presAssocID="{75E81A94-66A4-4C00-BA62-F06F0D8B9981}" presName="level3hierChild" presStyleCnt="0"/>
      <dgm:spPr/>
    </dgm:pt>
    <dgm:pt modelId="{11E864E2-2B0C-47E1-AC5B-EA15ACC4CAC3}" type="pres">
      <dgm:prSet presAssocID="{82A2C00F-7D56-4E2A-8ED3-0E1C2C3D61B9}" presName="conn2-1" presStyleLbl="parChTrans1D3" presStyleIdx="1" presStyleCnt="7"/>
      <dgm:spPr/>
      <dgm:t>
        <a:bodyPr/>
        <a:lstStyle/>
        <a:p>
          <a:endParaRPr lang="en-US"/>
        </a:p>
      </dgm:t>
    </dgm:pt>
    <dgm:pt modelId="{4FCE0D7F-144A-409F-8CC1-1EB068709BD2}" type="pres">
      <dgm:prSet presAssocID="{82A2C00F-7D56-4E2A-8ED3-0E1C2C3D61B9}" presName="connTx" presStyleLbl="parChTrans1D3" presStyleIdx="1" presStyleCnt="7"/>
      <dgm:spPr/>
      <dgm:t>
        <a:bodyPr/>
        <a:lstStyle/>
        <a:p>
          <a:endParaRPr lang="en-US"/>
        </a:p>
      </dgm:t>
    </dgm:pt>
    <dgm:pt modelId="{51537BE6-7F1B-4F87-A565-D09EA4504AB4}" type="pres">
      <dgm:prSet presAssocID="{7B19522C-470A-4419-AC32-6F48CD49A840}" presName="root2" presStyleCnt="0"/>
      <dgm:spPr/>
    </dgm:pt>
    <dgm:pt modelId="{42A651C7-56A0-414F-A6BA-3876BFB43813}" type="pres">
      <dgm:prSet presAssocID="{7B19522C-470A-4419-AC32-6F48CD49A840}" presName="LevelTwoTextNode" presStyleLbl="node3" presStyleIdx="1" presStyleCnt="7">
        <dgm:presLayoutVars>
          <dgm:chPref val="3"/>
        </dgm:presLayoutVars>
      </dgm:prSet>
      <dgm:spPr/>
      <dgm:t>
        <a:bodyPr/>
        <a:lstStyle/>
        <a:p>
          <a:endParaRPr lang="en-US"/>
        </a:p>
      </dgm:t>
    </dgm:pt>
    <dgm:pt modelId="{CF131DF3-2391-4CCB-9CAA-4C608EAA667F}" type="pres">
      <dgm:prSet presAssocID="{7B19522C-470A-4419-AC32-6F48CD49A840}" presName="level3hierChild" presStyleCnt="0"/>
      <dgm:spPr/>
    </dgm:pt>
    <dgm:pt modelId="{0E328CB5-6EC4-46AD-89E2-100E802F41FF}" type="pres">
      <dgm:prSet presAssocID="{74ABAB33-02B3-4BE5-9F43-4E19D0A8332F}" presName="conn2-1" presStyleLbl="parChTrans1D2" presStyleIdx="1" presStyleCnt="2"/>
      <dgm:spPr/>
      <dgm:t>
        <a:bodyPr/>
        <a:lstStyle/>
        <a:p>
          <a:endParaRPr lang="en-US"/>
        </a:p>
      </dgm:t>
    </dgm:pt>
    <dgm:pt modelId="{E81E716B-00B6-45E6-85F6-DCF8CA35EE48}" type="pres">
      <dgm:prSet presAssocID="{74ABAB33-02B3-4BE5-9F43-4E19D0A8332F}" presName="connTx" presStyleLbl="parChTrans1D2" presStyleIdx="1" presStyleCnt="2"/>
      <dgm:spPr/>
      <dgm:t>
        <a:bodyPr/>
        <a:lstStyle/>
        <a:p>
          <a:endParaRPr lang="en-US"/>
        </a:p>
      </dgm:t>
    </dgm:pt>
    <dgm:pt modelId="{69F418AC-C04D-43DC-A6FB-3542C5262A57}" type="pres">
      <dgm:prSet presAssocID="{897DEA57-2F29-4975-8A53-7FF919EFC2A4}" presName="root2" presStyleCnt="0"/>
      <dgm:spPr/>
    </dgm:pt>
    <dgm:pt modelId="{C10DA238-8347-471B-8085-A9233E08A0A0}" type="pres">
      <dgm:prSet presAssocID="{897DEA57-2F29-4975-8A53-7FF919EFC2A4}" presName="LevelTwoTextNode" presStyleLbl="node2" presStyleIdx="1" presStyleCnt="2">
        <dgm:presLayoutVars>
          <dgm:chPref val="3"/>
        </dgm:presLayoutVars>
      </dgm:prSet>
      <dgm:spPr/>
      <dgm:t>
        <a:bodyPr/>
        <a:lstStyle/>
        <a:p>
          <a:endParaRPr lang="en-US"/>
        </a:p>
      </dgm:t>
    </dgm:pt>
    <dgm:pt modelId="{31001F6F-5598-43C4-8609-B3066D9117AE}" type="pres">
      <dgm:prSet presAssocID="{897DEA57-2F29-4975-8A53-7FF919EFC2A4}" presName="level3hierChild" presStyleCnt="0"/>
      <dgm:spPr/>
    </dgm:pt>
    <dgm:pt modelId="{EA830CFB-ED60-4F7D-BA03-D9734DD686EA}" type="pres">
      <dgm:prSet presAssocID="{94E1784C-A231-4251-B344-A80F1161A85C}" presName="conn2-1" presStyleLbl="parChTrans1D3" presStyleIdx="2" presStyleCnt="7"/>
      <dgm:spPr/>
      <dgm:t>
        <a:bodyPr/>
        <a:lstStyle/>
        <a:p>
          <a:endParaRPr lang="en-US"/>
        </a:p>
      </dgm:t>
    </dgm:pt>
    <dgm:pt modelId="{56668B05-251C-4082-BE1A-85104EC00BEA}" type="pres">
      <dgm:prSet presAssocID="{94E1784C-A231-4251-B344-A80F1161A85C}" presName="connTx" presStyleLbl="parChTrans1D3" presStyleIdx="2" presStyleCnt="7"/>
      <dgm:spPr/>
      <dgm:t>
        <a:bodyPr/>
        <a:lstStyle/>
        <a:p>
          <a:endParaRPr lang="en-US"/>
        </a:p>
      </dgm:t>
    </dgm:pt>
    <dgm:pt modelId="{C31D92BA-19F6-4023-86BB-D036B86271EB}" type="pres">
      <dgm:prSet presAssocID="{ED36127D-9EB2-49D6-9EBF-CAA52BAACB66}" presName="root2" presStyleCnt="0"/>
      <dgm:spPr/>
    </dgm:pt>
    <dgm:pt modelId="{2411C9C7-2A6F-408D-B47F-6C5F67BCA1C3}" type="pres">
      <dgm:prSet presAssocID="{ED36127D-9EB2-49D6-9EBF-CAA52BAACB66}" presName="LevelTwoTextNode" presStyleLbl="node3" presStyleIdx="2" presStyleCnt="7">
        <dgm:presLayoutVars>
          <dgm:chPref val="3"/>
        </dgm:presLayoutVars>
      </dgm:prSet>
      <dgm:spPr/>
      <dgm:t>
        <a:bodyPr/>
        <a:lstStyle/>
        <a:p>
          <a:endParaRPr lang="en-US"/>
        </a:p>
      </dgm:t>
    </dgm:pt>
    <dgm:pt modelId="{327F1FD3-9C2A-49AA-B62B-193666E36CB3}" type="pres">
      <dgm:prSet presAssocID="{ED36127D-9EB2-49D6-9EBF-CAA52BAACB66}" presName="level3hierChild" presStyleCnt="0"/>
      <dgm:spPr/>
    </dgm:pt>
    <dgm:pt modelId="{D5995628-8BBB-4EDD-A3B0-0B84B0BC0428}" type="pres">
      <dgm:prSet presAssocID="{1E95269A-23E3-4421-8630-D846E90C7505}" presName="conn2-1" presStyleLbl="parChTrans1D3" presStyleIdx="3" presStyleCnt="7"/>
      <dgm:spPr/>
      <dgm:t>
        <a:bodyPr/>
        <a:lstStyle/>
        <a:p>
          <a:endParaRPr lang="en-US"/>
        </a:p>
      </dgm:t>
    </dgm:pt>
    <dgm:pt modelId="{01A97345-1244-4407-AEFE-1D5CEB15990F}" type="pres">
      <dgm:prSet presAssocID="{1E95269A-23E3-4421-8630-D846E90C7505}" presName="connTx" presStyleLbl="parChTrans1D3" presStyleIdx="3" presStyleCnt="7"/>
      <dgm:spPr/>
      <dgm:t>
        <a:bodyPr/>
        <a:lstStyle/>
        <a:p>
          <a:endParaRPr lang="en-US"/>
        </a:p>
      </dgm:t>
    </dgm:pt>
    <dgm:pt modelId="{4850A49C-617E-4B90-96B6-5326D1CE6E10}" type="pres">
      <dgm:prSet presAssocID="{7B6ED964-7A36-4238-A2E6-1E80A6CB8B8C}" presName="root2" presStyleCnt="0"/>
      <dgm:spPr/>
    </dgm:pt>
    <dgm:pt modelId="{D61DB720-259C-4D81-AA02-8C6296FB90EB}" type="pres">
      <dgm:prSet presAssocID="{7B6ED964-7A36-4238-A2E6-1E80A6CB8B8C}" presName="LevelTwoTextNode" presStyleLbl="node3" presStyleIdx="3" presStyleCnt="7">
        <dgm:presLayoutVars>
          <dgm:chPref val="3"/>
        </dgm:presLayoutVars>
      </dgm:prSet>
      <dgm:spPr/>
      <dgm:t>
        <a:bodyPr/>
        <a:lstStyle/>
        <a:p>
          <a:endParaRPr lang="en-US"/>
        </a:p>
      </dgm:t>
    </dgm:pt>
    <dgm:pt modelId="{F2563357-AFA7-4446-85F1-5041459BF449}" type="pres">
      <dgm:prSet presAssocID="{7B6ED964-7A36-4238-A2E6-1E80A6CB8B8C}" presName="level3hierChild" presStyleCnt="0"/>
      <dgm:spPr/>
    </dgm:pt>
    <dgm:pt modelId="{974E7A32-4610-4F7B-90DF-87F826CB8A43}" type="pres">
      <dgm:prSet presAssocID="{B6C9D633-29A2-4D98-AD3D-BC47DBB5AB4A}" presName="conn2-1" presStyleLbl="parChTrans1D3" presStyleIdx="4" presStyleCnt="7"/>
      <dgm:spPr/>
      <dgm:t>
        <a:bodyPr/>
        <a:lstStyle/>
        <a:p>
          <a:endParaRPr lang="en-US"/>
        </a:p>
      </dgm:t>
    </dgm:pt>
    <dgm:pt modelId="{A4410541-EE63-4589-8948-130DBC0D8898}" type="pres">
      <dgm:prSet presAssocID="{B6C9D633-29A2-4D98-AD3D-BC47DBB5AB4A}" presName="connTx" presStyleLbl="parChTrans1D3" presStyleIdx="4" presStyleCnt="7"/>
      <dgm:spPr/>
      <dgm:t>
        <a:bodyPr/>
        <a:lstStyle/>
        <a:p>
          <a:endParaRPr lang="en-US"/>
        </a:p>
      </dgm:t>
    </dgm:pt>
    <dgm:pt modelId="{ECBC8FD9-60D7-469C-A4E8-C9BD08DF2AD9}" type="pres">
      <dgm:prSet presAssocID="{44B329E7-D4D4-4978-9B85-749DFE656E4A}" presName="root2" presStyleCnt="0"/>
      <dgm:spPr/>
    </dgm:pt>
    <dgm:pt modelId="{7C67D6F8-0ECE-4149-84D0-A1CC47F60CFE}" type="pres">
      <dgm:prSet presAssocID="{44B329E7-D4D4-4978-9B85-749DFE656E4A}" presName="LevelTwoTextNode" presStyleLbl="node3" presStyleIdx="4" presStyleCnt="7">
        <dgm:presLayoutVars>
          <dgm:chPref val="3"/>
        </dgm:presLayoutVars>
      </dgm:prSet>
      <dgm:spPr/>
      <dgm:t>
        <a:bodyPr/>
        <a:lstStyle/>
        <a:p>
          <a:endParaRPr lang="en-US"/>
        </a:p>
      </dgm:t>
    </dgm:pt>
    <dgm:pt modelId="{255B0C85-B543-4EBD-8C1A-5781BCA8B58E}" type="pres">
      <dgm:prSet presAssocID="{44B329E7-D4D4-4978-9B85-749DFE656E4A}" presName="level3hierChild" presStyleCnt="0"/>
      <dgm:spPr/>
    </dgm:pt>
    <dgm:pt modelId="{87F8B62E-8FD8-427B-AC77-74CD25A6A11D}" type="pres">
      <dgm:prSet presAssocID="{CB5E1049-FBBE-41B9-94F9-2C00F7E8A79A}" presName="conn2-1" presStyleLbl="parChTrans1D3" presStyleIdx="5" presStyleCnt="7"/>
      <dgm:spPr/>
      <dgm:t>
        <a:bodyPr/>
        <a:lstStyle/>
        <a:p>
          <a:endParaRPr lang="en-US"/>
        </a:p>
      </dgm:t>
    </dgm:pt>
    <dgm:pt modelId="{9ACF3867-D645-4573-BEC3-893AB3CE0DE4}" type="pres">
      <dgm:prSet presAssocID="{CB5E1049-FBBE-41B9-94F9-2C00F7E8A79A}" presName="connTx" presStyleLbl="parChTrans1D3" presStyleIdx="5" presStyleCnt="7"/>
      <dgm:spPr/>
      <dgm:t>
        <a:bodyPr/>
        <a:lstStyle/>
        <a:p>
          <a:endParaRPr lang="en-US"/>
        </a:p>
      </dgm:t>
    </dgm:pt>
    <dgm:pt modelId="{D7C8537A-CD64-4DE7-9A47-27FAE055F15E}" type="pres">
      <dgm:prSet presAssocID="{77074EBF-9267-4711-A4A0-22D02415E10C}" presName="root2" presStyleCnt="0"/>
      <dgm:spPr/>
    </dgm:pt>
    <dgm:pt modelId="{965CAAF9-787B-4EAC-A346-26937AFBEA97}" type="pres">
      <dgm:prSet presAssocID="{77074EBF-9267-4711-A4A0-22D02415E10C}" presName="LevelTwoTextNode" presStyleLbl="node3" presStyleIdx="5" presStyleCnt="7">
        <dgm:presLayoutVars>
          <dgm:chPref val="3"/>
        </dgm:presLayoutVars>
      </dgm:prSet>
      <dgm:spPr/>
      <dgm:t>
        <a:bodyPr/>
        <a:lstStyle/>
        <a:p>
          <a:endParaRPr lang="en-US"/>
        </a:p>
      </dgm:t>
    </dgm:pt>
    <dgm:pt modelId="{5469A345-4106-4DE7-9988-04BFFA23F63A}" type="pres">
      <dgm:prSet presAssocID="{77074EBF-9267-4711-A4A0-22D02415E10C}" presName="level3hierChild" presStyleCnt="0"/>
      <dgm:spPr/>
    </dgm:pt>
    <dgm:pt modelId="{8F5AAF39-977D-4DA2-9349-64889591EF6C}" type="pres">
      <dgm:prSet presAssocID="{CFD56AF1-033A-4589-9999-0EAEA6126643}" presName="conn2-1" presStyleLbl="parChTrans1D3" presStyleIdx="6" presStyleCnt="7"/>
      <dgm:spPr/>
      <dgm:t>
        <a:bodyPr/>
        <a:lstStyle/>
        <a:p>
          <a:endParaRPr lang="en-US"/>
        </a:p>
      </dgm:t>
    </dgm:pt>
    <dgm:pt modelId="{48235020-B60A-43CF-921E-842C1F9DC166}" type="pres">
      <dgm:prSet presAssocID="{CFD56AF1-033A-4589-9999-0EAEA6126643}" presName="connTx" presStyleLbl="parChTrans1D3" presStyleIdx="6" presStyleCnt="7"/>
      <dgm:spPr/>
      <dgm:t>
        <a:bodyPr/>
        <a:lstStyle/>
        <a:p>
          <a:endParaRPr lang="en-US"/>
        </a:p>
      </dgm:t>
    </dgm:pt>
    <dgm:pt modelId="{7A956B28-2835-4A55-8162-E86BBE0423CF}" type="pres">
      <dgm:prSet presAssocID="{7B7711A1-1E4C-45F9-A2B8-5D008580159F}" presName="root2" presStyleCnt="0"/>
      <dgm:spPr/>
    </dgm:pt>
    <dgm:pt modelId="{30481AAB-B131-4316-9E23-90AC73F43F21}" type="pres">
      <dgm:prSet presAssocID="{7B7711A1-1E4C-45F9-A2B8-5D008580159F}" presName="LevelTwoTextNode" presStyleLbl="node3" presStyleIdx="6" presStyleCnt="7">
        <dgm:presLayoutVars>
          <dgm:chPref val="3"/>
        </dgm:presLayoutVars>
      </dgm:prSet>
      <dgm:spPr/>
      <dgm:t>
        <a:bodyPr/>
        <a:lstStyle/>
        <a:p>
          <a:endParaRPr lang="en-US"/>
        </a:p>
      </dgm:t>
    </dgm:pt>
    <dgm:pt modelId="{6D8B59E5-EF02-40F4-8249-CD2AD6BD8141}" type="pres">
      <dgm:prSet presAssocID="{7B7711A1-1E4C-45F9-A2B8-5D008580159F}" presName="level3hierChild" presStyleCnt="0"/>
      <dgm:spPr/>
    </dgm:pt>
  </dgm:ptLst>
  <dgm:cxnLst>
    <dgm:cxn modelId="{B6C76203-DF9E-452F-9709-94E55958F7CB}" type="presOf" srcId="{897DEA57-2F29-4975-8A53-7FF919EFC2A4}" destId="{C10DA238-8347-471B-8085-A9233E08A0A0}" srcOrd="0" destOrd="0" presId="urn:microsoft.com/office/officeart/2008/layout/HorizontalMultiLevelHierarchy"/>
    <dgm:cxn modelId="{A1E08B37-EC4C-4A9E-BF9D-840529D7FC0D}" type="presOf" srcId="{94E1784C-A231-4251-B344-A80F1161A85C}" destId="{EA830CFB-ED60-4F7D-BA03-D9734DD686EA}" srcOrd="0" destOrd="0" presId="urn:microsoft.com/office/officeart/2008/layout/HorizontalMultiLevelHierarchy"/>
    <dgm:cxn modelId="{E0932004-085C-4468-A93D-9E66C5E24956}" type="presOf" srcId="{03CDEBD7-E5A8-49FF-BA66-DC572190EEF7}" destId="{C6F11501-F886-403E-8D60-240BFD964CFF}" srcOrd="0" destOrd="0" presId="urn:microsoft.com/office/officeart/2008/layout/HorizontalMultiLevelHierarchy"/>
    <dgm:cxn modelId="{64D734E6-3A85-421A-9AF5-DE56AED80E35}" srcId="{8500808E-5E11-45D6-BCB2-40A5881DB51E}" destId="{75E81A94-66A4-4C00-BA62-F06F0D8B9981}" srcOrd="0" destOrd="0" parTransId="{EDA9B4C4-5411-4058-B56B-92773B95932A}" sibTransId="{87F1ED06-95E1-40BE-AEEA-34B6E2744775}"/>
    <dgm:cxn modelId="{EFCB5636-6293-4399-9861-0515AF17F146}" type="presOf" srcId="{1E95269A-23E3-4421-8630-D846E90C7505}" destId="{D5995628-8BBB-4EDD-A3B0-0B84B0BC0428}" srcOrd="0" destOrd="0" presId="urn:microsoft.com/office/officeart/2008/layout/HorizontalMultiLevelHierarchy"/>
    <dgm:cxn modelId="{DDB3DBFF-66CA-4D2B-94A9-FD3A0A3B2795}" type="presOf" srcId="{8500808E-5E11-45D6-BCB2-40A5881DB51E}" destId="{7A36B74F-30B8-4F87-93C8-32C9BD07FC86}" srcOrd="0" destOrd="0" presId="urn:microsoft.com/office/officeart/2008/layout/HorizontalMultiLevelHierarchy"/>
    <dgm:cxn modelId="{D3602084-8CD1-4E89-92F4-C6C81C2710F2}" srcId="{897DEA57-2F29-4975-8A53-7FF919EFC2A4}" destId="{44B329E7-D4D4-4978-9B85-749DFE656E4A}" srcOrd="2" destOrd="0" parTransId="{B6C9D633-29A2-4D98-AD3D-BC47DBB5AB4A}" sibTransId="{60F079CA-5D50-4345-A9A7-DD06DE841389}"/>
    <dgm:cxn modelId="{13F5429A-46FB-45EB-B88E-B3A8E649D953}" srcId="{897DEA57-2F29-4975-8A53-7FF919EFC2A4}" destId="{ED36127D-9EB2-49D6-9EBF-CAA52BAACB66}" srcOrd="0" destOrd="0" parTransId="{94E1784C-A231-4251-B344-A80F1161A85C}" sibTransId="{9B45494E-5D3A-4B59-970A-1102700F0106}"/>
    <dgm:cxn modelId="{A269A8AF-816E-476F-8D37-871A172819DA}" srcId="{897DEA57-2F29-4975-8A53-7FF919EFC2A4}" destId="{7B7711A1-1E4C-45F9-A2B8-5D008580159F}" srcOrd="4" destOrd="0" parTransId="{CFD56AF1-033A-4589-9999-0EAEA6126643}" sibTransId="{B16AD144-A01F-46C9-AA14-FE0B0708753E}"/>
    <dgm:cxn modelId="{BFB3D64A-F22B-4444-B7A9-69F6BC4C4DEA}" type="presOf" srcId="{7B6ED964-7A36-4238-A2E6-1E80A6CB8B8C}" destId="{D61DB720-259C-4D81-AA02-8C6296FB90EB}" srcOrd="0" destOrd="0" presId="urn:microsoft.com/office/officeart/2008/layout/HorizontalMultiLevelHierarchy"/>
    <dgm:cxn modelId="{21376F94-5E26-4723-A807-6FE70206FC53}" type="presOf" srcId="{82A2C00F-7D56-4E2A-8ED3-0E1C2C3D61B9}" destId="{11E864E2-2B0C-47E1-AC5B-EA15ACC4CAC3}" srcOrd="0" destOrd="0" presId="urn:microsoft.com/office/officeart/2008/layout/HorizontalMultiLevelHierarchy"/>
    <dgm:cxn modelId="{290F9FB6-A3A2-4B9F-B780-15D49E1B7978}" srcId="{03CDEBD7-E5A8-49FF-BA66-DC572190EEF7}" destId="{897DEA57-2F29-4975-8A53-7FF919EFC2A4}" srcOrd="1" destOrd="0" parTransId="{74ABAB33-02B3-4BE5-9F43-4E19D0A8332F}" sibTransId="{F11928B4-E88B-4B01-851D-F7D8AA56218F}"/>
    <dgm:cxn modelId="{065CADEA-2F87-4D4E-9F9B-A6E2420FF900}" type="presOf" srcId="{74ABAB33-02B3-4BE5-9F43-4E19D0A8332F}" destId="{E81E716B-00B6-45E6-85F6-DCF8CA35EE48}" srcOrd="1" destOrd="0" presId="urn:microsoft.com/office/officeart/2008/layout/HorizontalMultiLevelHierarchy"/>
    <dgm:cxn modelId="{2BE001FA-9C0F-48C7-8596-94B4649C87D6}" srcId="{897DEA57-2F29-4975-8A53-7FF919EFC2A4}" destId="{77074EBF-9267-4711-A4A0-22D02415E10C}" srcOrd="3" destOrd="0" parTransId="{CB5E1049-FBBE-41B9-94F9-2C00F7E8A79A}" sibTransId="{9218AFA7-E6DE-4911-AEC1-D72FBE543876}"/>
    <dgm:cxn modelId="{51EEC997-254D-49F1-BFF3-FBB9B426D3AA}" type="presOf" srcId="{CB5E1049-FBBE-41B9-94F9-2C00F7E8A79A}" destId="{87F8B62E-8FD8-427B-AC77-74CD25A6A11D}" srcOrd="0" destOrd="0" presId="urn:microsoft.com/office/officeart/2008/layout/HorizontalMultiLevelHierarchy"/>
    <dgm:cxn modelId="{9698D43C-ACBC-4DDB-B51E-5DD69A92F5A1}" srcId="{9CA0A8A6-6FCE-46DF-AA2F-61A2576E4B2A}" destId="{03CDEBD7-E5A8-49FF-BA66-DC572190EEF7}" srcOrd="0" destOrd="0" parTransId="{71209FFD-4BC7-412D-BC7F-0B2465D8812B}" sibTransId="{62697DE0-185D-4AC9-BB5B-883975BA0972}"/>
    <dgm:cxn modelId="{E9C112BA-94EB-421C-89B2-3A5439291050}" type="presOf" srcId="{B6C9D633-29A2-4D98-AD3D-BC47DBB5AB4A}" destId="{A4410541-EE63-4589-8948-130DBC0D8898}" srcOrd="1" destOrd="0" presId="urn:microsoft.com/office/officeart/2008/layout/HorizontalMultiLevelHierarchy"/>
    <dgm:cxn modelId="{04C6144A-31C1-4E98-ACE1-319CCA293A2D}" type="presOf" srcId="{C2F1CE11-C22B-4665-8ED7-3E91B75427DF}" destId="{51F01E27-BA6A-43BB-AE9B-545123E6824B}" srcOrd="1" destOrd="0" presId="urn:microsoft.com/office/officeart/2008/layout/HorizontalMultiLevelHierarchy"/>
    <dgm:cxn modelId="{EBD824B8-2C37-443E-8565-0FF4A4CBBAD5}" type="presOf" srcId="{94E1784C-A231-4251-B344-A80F1161A85C}" destId="{56668B05-251C-4082-BE1A-85104EC00BEA}" srcOrd="1" destOrd="0" presId="urn:microsoft.com/office/officeart/2008/layout/HorizontalMultiLevelHierarchy"/>
    <dgm:cxn modelId="{B5B0A68F-118C-47C4-AA82-86244E482DA6}" type="presOf" srcId="{44B329E7-D4D4-4978-9B85-749DFE656E4A}" destId="{7C67D6F8-0ECE-4149-84D0-A1CC47F60CFE}" srcOrd="0" destOrd="0" presId="urn:microsoft.com/office/officeart/2008/layout/HorizontalMultiLevelHierarchy"/>
    <dgm:cxn modelId="{0DA0CE37-35CB-4BCF-833F-CA22803B555B}" srcId="{8500808E-5E11-45D6-BCB2-40A5881DB51E}" destId="{7B19522C-470A-4419-AC32-6F48CD49A840}" srcOrd="1" destOrd="0" parTransId="{82A2C00F-7D56-4E2A-8ED3-0E1C2C3D61B9}" sibTransId="{FC0B17AB-36DF-4371-A09F-E4B62A7AFC93}"/>
    <dgm:cxn modelId="{F2701FFF-A5B3-4DDE-B63A-8F4218F01693}" type="presOf" srcId="{74ABAB33-02B3-4BE5-9F43-4E19D0A8332F}" destId="{0E328CB5-6EC4-46AD-89E2-100E802F41FF}" srcOrd="0" destOrd="0" presId="urn:microsoft.com/office/officeart/2008/layout/HorizontalMultiLevelHierarchy"/>
    <dgm:cxn modelId="{267B4F75-7A32-4BC7-8817-342C479485CC}" type="presOf" srcId="{CFD56AF1-033A-4589-9999-0EAEA6126643}" destId="{48235020-B60A-43CF-921E-842C1F9DC166}" srcOrd="1" destOrd="0" presId="urn:microsoft.com/office/officeart/2008/layout/HorizontalMultiLevelHierarchy"/>
    <dgm:cxn modelId="{0D10A180-50C2-48E4-B2AC-66940DB8EC2F}" srcId="{897DEA57-2F29-4975-8A53-7FF919EFC2A4}" destId="{7B6ED964-7A36-4238-A2E6-1E80A6CB8B8C}" srcOrd="1" destOrd="0" parTransId="{1E95269A-23E3-4421-8630-D846E90C7505}" sibTransId="{D8727B73-70F4-4457-88BF-DD348D419DF8}"/>
    <dgm:cxn modelId="{25B798B7-367F-4089-8479-5B9FE3AAEBD7}" type="presOf" srcId="{B6C9D633-29A2-4D98-AD3D-BC47DBB5AB4A}" destId="{974E7A32-4610-4F7B-90DF-87F826CB8A43}" srcOrd="0" destOrd="0" presId="urn:microsoft.com/office/officeart/2008/layout/HorizontalMultiLevelHierarchy"/>
    <dgm:cxn modelId="{38C534FD-3B05-40F6-AA88-E8C5F6048D0C}" type="presOf" srcId="{EDA9B4C4-5411-4058-B56B-92773B95932A}" destId="{5B4C0A51-664B-4608-9D83-427A417D77F4}" srcOrd="1" destOrd="0" presId="urn:microsoft.com/office/officeart/2008/layout/HorizontalMultiLevelHierarchy"/>
    <dgm:cxn modelId="{27E1ECA3-95B0-4C6A-8A4E-D136EDFA6F1C}" type="presOf" srcId="{CB5E1049-FBBE-41B9-94F9-2C00F7E8A79A}" destId="{9ACF3867-D645-4573-BEC3-893AB3CE0DE4}" srcOrd="1" destOrd="0" presId="urn:microsoft.com/office/officeart/2008/layout/HorizontalMultiLevelHierarchy"/>
    <dgm:cxn modelId="{A1625D83-8C3B-46A7-9E1D-E3F1B93CEEE1}" type="presOf" srcId="{EDA9B4C4-5411-4058-B56B-92773B95932A}" destId="{AB0AD22E-A2A7-4049-B201-1046660AB126}" srcOrd="0" destOrd="0" presId="urn:microsoft.com/office/officeart/2008/layout/HorizontalMultiLevelHierarchy"/>
    <dgm:cxn modelId="{DA39A750-C5CB-4EE9-8D87-2FD68BB84BD3}" type="presOf" srcId="{ED36127D-9EB2-49D6-9EBF-CAA52BAACB66}" destId="{2411C9C7-2A6F-408D-B47F-6C5F67BCA1C3}" srcOrd="0" destOrd="0" presId="urn:microsoft.com/office/officeart/2008/layout/HorizontalMultiLevelHierarchy"/>
    <dgm:cxn modelId="{E1CEEBBE-D193-4850-A221-49E28E6B9D46}" type="presOf" srcId="{1E95269A-23E3-4421-8630-D846E90C7505}" destId="{01A97345-1244-4407-AEFE-1D5CEB15990F}" srcOrd="1" destOrd="0" presId="urn:microsoft.com/office/officeart/2008/layout/HorizontalMultiLevelHierarchy"/>
    <dgm:cxn modelId="{D050FB51-51F0-4137-AD56-A3B385BC36DB}" type="presOf" srcId="{7B19522C-470A-4419-AC32-6F48CD49A840}" destId="{42A651C7-56A0-414F-A6BA-3876BFB43813}" srcOrd="0" destOrd="0" presId="urn:microsoft.com/office/officeart/2008/layout/HorizontalMultiLevelHierarchy"/>
    <dgm:cxn modelId="{BDD07C87-85A9-4818-A7E6-9EABCE896035}" type="presOf" srcId="{77074EBF-9267-4711-A4A0-22D02415E10C}" destId="{965CAAF9-787B-4EAC-A346-26937AFBEA97}" srcOrd="0" destOrd="0" presId="urn:microsoft.com/office/officeart/2008/layout/HorizontalMultiLevelHierarchy"/>
    <dgm:cxn modelId="{F8888170-0A26-42EF-AB62-4128F9C1F8F3}" type="presOf" srcId="{9CA0A8A6-6FCE-46DF-AA2F-61A2576E4B2A}" destId="{FBFAC5EE-2613-4974-BC97-B7BB8B62FF00}" srcOrd="0" destOrd="0" presId="urn:microsoft.com/office/officeart/2008/layout/HorizontalMultiLevelHierarchy"/>
    <dgm:cxn modelId="{133F6411-DC57-4A65-A8C2-E8FA0E71000C}" type="presOf" srcId="{75E81A94-66A4-4C00-BA62-F06F0D8B9981}" destId="{CDF12664-9991-4AA7-9D9B-50C88C268F91}" srcOrd="0" destOrd="0" presId="urn:microsoft.com/office/officeart/2008/layout/HorizontalMultiLevelHierarchy"/>
    <dgm:cxn modelId="{F96B52F8-FE7C-4A5A-9DAD-B3B26B17D108}" type="presOf" srcId="{82A2C00F-7D56-4E2A-8ED3-0E1C2C3D61B9}" destId="{4FCE0D7F-144A-409F-8CC1-1EB068709BD2}" srcOrd="1" destOrd="0" presId="urn:microsoft.com/office/officeart/2008/layout/HorizontalMultiLevelHierarchy"/>
    <dgm:cxn modelId="{A747279A-1F29-46CD-AE9E-F527688E66A4}" type="presOf" srcId="{CFD56AF1-033A-4589-9999-0EAEA6126643}" destId="{8F5AAF39-977D-4DA2-9349-64889591EF6C}" srcOrd="0" destOrd="0" presId="urn:microsoft.com/office/officeart/2008/layout/HorizontalMultiLevelHierarchy"/>
    <dgm:cxn modelId="{99230505-FE90-4ABA-B075-073BBBA1C266}" type="presOf" srcId="{7B7711A1-1E4C-45F9-A2B8-5D008580159F}" destId="{30481AAB-B131-4316-9E23-90AC73F43F21}" srcOrd="0" destOrd="0" presId="urn:microsoft.com/office/officeart/2008/layout/HorizontalMultiLevelHierarchy"/>
    <dgm:cxn modelId="{16CC8829-6822-419A-AD6E-BC5C4C341FBB}" srcId="{03CDEBD7-E5A8-49FF-BA66-DC572190EEF7}" destId="{8500808E-5E11-45D6-BCB2-40A5881DB51E}" srcOrd="0" destOrd="0" parTransId="{C2F1CE11-C22B-4665-8ED7-3E91B75427DF}" sibTransId="{C57105FA-BDFE-480F-8DD4-B44427B3E072}"/>
    <dgm:cxn modelId="{6230BD10-0BED-4DE9-B000-F43144D6A2E5}" type="presOf" srcId="{C2F1CE11-C22B-4665-8ED7-3E91B75427DF}" destId="{E487CD07-8A80-4EDC-B160-91343E0B1A8E}" srcOrd="0" destOrd="0" presId="urn:microsoft.com/office/officeart/2008/layout/HorizontalMultiLevelHierarchy"/>
    <dgm:cxn modelId="{79EC9B02-C9F2-4589-8753-F7095DE8C83C}" type="presParOf" srcId="{FBFAC5EE-2613-4974-BC97-B7BB8B62FF00}" destId="{A4CA1F7C-9924-45F2-A0D3-EC7F7DCD30F2}" srcOrd="0" destOrd="0" presId="urn:microsoft.com/office/officeart/2008/layout/HorizontalMultiLevelHierarchy"/>
    <dgm:cxn modelId="{BFB51840-CAA9-4A39-9549-868A1966B6DB}" type="presParOf" srcId="{A4CA1F7C-9924-45F2-A0D3-EC7F7DCD30F2}" destId="{C6F11501-F886-403E-8D60-240BFD964CFF}" srcOrd="0" destOrd="0" presId="urn:microsoft.com/office/officeart/2008/layout/HorizontalMultiLevelHierarchy"/>
    <dgm:cxn modelId="{4AE68385-EE3A-42A2-AE5F-0A390F1C4B1B}" type="presParOf" srcId="{A4CA1F7C-9924-45F2-A0D3-EC7F7DCD30F2}" destId="{DBE5D8BB-D999-4FF5-AC19-0F1C6BE4320A}" srcOrd="1" destOrd="0" presId="urn:microsoft.com/office/officeart/2008/layout/HorizontalMultiLevelHierarchy"/>
    <dgm:cxn modelId="{B02E4F9D-017F-48E2-91D8-FBAFFC897195}" type="presParOf" srcId="{DBE5D8BB-D999-4FF5-AC19-0F1C6BE4320A}" destId="{E487CD07-8A80-4EDC-B160-91343E0B1A8E}" srcOrd="0" destOrd="0" presId="urn:microsoft.com/office/officeart/2008/layout/HorizontalMultiLevelHierarchy"/>
    <dgm:cxn modelId="{5D75E7B8-7069-40FF-94A6-1C62ECC5713A}" type="presParOf" srcId="{E487CD07-8A80-4EDC-B160-91343E0B1A8E}" destId="{51F01E27-BA6A-43BB-AE9B-545123E6824B}" srcOrd="0" destOrd="0" presId="urn:microsoft.com/office/officeart/2008/layout/HorizontalMultiLevelHierarchy"/>
    <dgm:cxn modelId="{7E7E806A-7D2F-4542-B262-45ADDB328D6B}" type="presParOf" srcId="{DBE5D8BB-D999-4FF5-AC19-0F1C6BE4320A}" destId="{285A2557-26EC-425F-906F-15412F2DB1AF}" srcOrd="1" destOrd="0" presId="urn:microsoft.com/office/officeart/2008/layout/HorizontalMultiLevelHierarchy"/>
    <dgm:cxn modelId="{345677F0-441D-4748-9447-CD59BABE7BDB}" type="presParOf" srcId="{285A2557-26EC-425F-906F-15412F2DB1AF}" destId="{7A36B74F-30B8-4F87-93C8-32C9BD07FC86}" srcOrd="0" destOrd="0" presId="urn:microsoft.com/office/officeart/2008/layout/HorizontalMultiLevelHierarchy"/>
    <dgm:cxn modelId="{7679B958-1C5B-4FBC-9B3B-AA5AF7B7030E}" type="presParOf" srcId="{285A2557-26EC-425F-906F-15412F2DB1AF}" destId="{EF30B384-15AC-4503-A284-FBCC29AA3A50}" srcOrd="1" destOrd="0" presId="urn:microsoft.com/office/officeart/2008/layout/HorizontalMultiLevelHierarchy"/>
    <dgm:cxn modelId="{2F02B3F3-59BA-4256-A1E3-1A926EF9E59A}" type="presParOf" srcId="{EF30B384-15AC-4503-A284-FBCC29AA3A50}" destId="{AB0AD22E-A2A7-4049-B201-1046660AB126}" srcOrd="0" destOrd="0" presId="urn:microsoft.com/office/officeart/2008/layout/HorizontalMultiLevelHierarchy"/>
    <dgm:cxn modelId="{F3A2AAD0-38C6-406B-A5AB-A41729CC8C07}" type="presParOf" srcId="{AB0AD22E-A2A7-4049-B201-1046660AB126}" destId="{5B4C0A51-664B-4608-9D83-427A417D77F4}" srcOrd="0" destOrd="0" presId="urn:microsoft.com/office/officeart/2008/layout/HorizontalMultiLevelHierarchy"/>
    <dgm:cxn modelId="{CB10F871-17A1-4B1A-85E7-5B3620AA99F4}" type="presParOf" srcId="{EF30B384-15AC-4503-A284-FBCC29AA3A50}" destId="{7F3D14DB-1D38-4CBF-84E9-E4B851EAC069}" srcOrd="1" destOrd="0" presId="urn:microsoft.com/office/officeart/2008/layout/HorizontalMultiLevelHierarchy"/>
    <dgm:cxn modelId="{ADA2A398-D7ED-482C-9F25-580359857770}" type="presParOf" srcId="{7F3D14DB-1D38-4CBF-84E9-E4B851EAC069}" destId="{CDF12664-9991-4AA7-9D9B-50C88C268F91}" srcOrd="0" destOrd="0" presId="urn:microsoft.com/office/officeart/2008/layout/HorizontalMultiLevelHierarchy"/>
    <dgm:cxn modelId="{20ADC8C7-7863-4792-8334-17F6E62A2EC7}" type="presParOf" srcId="{7F3D14DB-1D38-4CBF-84E9-E4B851EAC069}" destId="{DD93986D-E444-4871-AD32-B1C3ED0A33A8}" srcOrd="1" destOrd="0" presId="urn:microsoft.com/office/officeart/2008/layout/HorizontalMultiLevelHierarchy"/>
    <dgm:cxn modelId="{DB9385E2-89B9-47A8-91A8-525AF8652148}" type="presParOf" srcId="{EF30B384-15AC-4503-A284-FBCC29AA3A50}" destId="{11E864E2-2B0C-47E1-AC5B-EA15ACC4CAC3}" srcOrd="2" destOrd="0" presId="urn:microsoft.com/office/officeart/2008/layout/HorizontalMultiLevelHierarchy"/>
    <dgm:cxn modelId="{D9C68A39-3780-4B6F-9C64-C7FFE2C3C45B}" type="presParOf" srcId="{11E864E2-2B0C-47E1-AC5B-EA15ACC4CAC3}" destId="{4FCE0D7F-144A-409F-8CC1-1EB068709BD2}" srcOrd="0" destOrd="0" presId="urn:microsoft.com/office/officeart/2008/layout/HorizontalMultiLevelHierarchy"/>
    <dgm:cxn modelId="{109F888E-A4AB-4E71-B45C-C312A99B1A39}" type="presParOf" srcId="{EF30B384-15AC-4503-A284-FBCC29AA3A50}" destId="{51537BE6-7F1B-4F87-A565-D09EA4504AB4}" srcOrd="3" destOrd="0" presId="urn:microsoft.com/office/officeart/2008/layout/HorizontalMultiLevelHierarchy"/>
    <dgm:cxn modelId="{A151F826-E3C6-412C-9A48-F7688A10A9B7}" type="presParOf" srcId="{51537BE6-7F1B-4F87-A565-D09EA4504AB4}" destId="{42A651C7-56A0-414F-A6BA-3876BFB43813}" srcOrd="0" destOrd="0" presId="urn:microsoft.com/office/officeart/2008/layout/HorizontalMultiLevelHierarchy"/>
    <dgm:cxn modelId="{4E981AAD-D584-409B-A2E8-19A7AE357192}" type="presParOf" srcId="{51537BE6-7F1B-4F87-A565-D09EA4504AB4}" destId="{CF131DF3-2391-4CCB-9CAA-4C608EAA667F}" srcOrd="1" destOrd="0" presId="urn:microsoft.com/office/officeart/2008/layout/HorizontalMultiLevelHierarchy"/>
    <dgm:cxn modelId="{66B3AC98-7F68-409E-B1E5-575997278F56}" type="presParOf" srcId="{DBE5D8BB-D999-4FF5-AC19-0F1C6BE4320A}" destId="{0E328CB5-6EC4-46AD-89E2-100E802F41FF}" srcOrd="2" destOrd="0" presId="urn:microsoft.com/office/officeart/2008/layout/HorizontalMultiLevelHierarchy"/>
    <dgm:cxn modelId="{902211ED-D4BE-4575-9513-42F7D1D43F61}" type="presParOf" srcId="{0E328CB5-6EC4-46AD-89E2-100E802F41FF}" destId="{E81E716B-00B6-45E6-85F6-DCF8CA35EE48}" srcOrd="0" destOrd="0" presId="urn:microsoft.com/office/officeart/2008/layout/HorizontalMultiLevelHierarchy"/>
    <dgm:cxn modelId="{15819BFC-4264-42B2-8CB7-C526D6667AFC}" type="presParOf" srcId="{DBE5D8BB-D999-4FF5-AC19-0F1C6BE4320A}" destId="{69F418AC-C04D-43DC-A6FB-3542C5262A57}" srcOrd="3" destOrd="0" presId="urn:microsoft.com/office/officeart/2008/layout/HorizontalMultiLevelHierarchy"/>
    <dgm:cxn modelId="{789B22FB-B86C-4807-AE12-A7CEE4810FBC}" type="presParOf" srcId="{69F418AC-C04D-43DC-A6FB-3542C5262A57}" destId="{C10DA238-8347-471B-8085-A9233E08A0A0}" srcOrd="0" destOrd="0" presId="urn:microsoft.com/office/officeart/2008/layout/HorizontalMultiLevelHierarchy"/>
    <dgm:cxn modelId="{7B1C8417-2120-43D3-97AE-E64A1DE5BCF9}" type="presParOf" srcId="{69F418AC-C04D-43DC-A6FB-3542C5262A57}" destId="{31001F6F-5598-43C4-8609-B3066D9117AE}" srcOrd="1" destOrd="0" presId="urn:microsoft.com/office/officeart/2008/layout/HorizontalMultiLevelHierarchy"/>
    <dgm:cxn modelId="{9162956B-F2C6-4B8E-8293-94590A78BBC8}" type="presParOf" srcId="{31001F6F-5598-43C4-8609-B3066D9117AE}" destId="{EA830CFB-ED60-4F7D-BA03-D9734DD686EA}" srcOrd="0" destOrd="0" presId="urn:microsoft.com/office/officeart/2008/layout/HorizontalMultiLevelHierarchy"/>
    <dgm:cxn modelId="{7D1874E5-731F-439F-B84C-D8CF9AC52FDE}" type="presParOf" srcId="{EA830CFB-ED60-4F7D-BA03-D9734DD686EA}" destId="{56668B05-251C-4082-BE1A-85104EC00BEA}" srcOrd="0" destOrd="0" presId="urn:microsoft.com/office/officeart/2008/layout/HorizontalMultiLevelHierarchy"/>
    <dgm:cxn modelId="{6A70A417-C0D1-4490-948B-CDED16876E81}" type="presParOf" srcId="{31001F6F-5598-43C4-8609-B3066D9117AE}" destId="{C31D92BA-19F6-4023-86BB-D036B86271EB}" srcOrd="1" destOrd="0" presId="urn:microsoft.com/office/officeart/2008/layout/HorizontalMultiLevelHierarchy"/>
    <dgm:cxn modelId="{12EEE422-32BA-403D-B6ED-052F28A1DC90}" type="presParOf" srcId="{C31D92BA-19F6-4023-86BB-D036B86271EB}" destId="{2411C9C7-2A6F-408D-B47F-6C5F67BCA1C3}" srcOrd="0" destOrd="0" presId="urn:microsoft.com/office/officeart/2008/layout/HorizontalMultiLevelHierarchy"/>
    <dgm:cxn modelId="{C177B771-64C3-4FFF-91A8-6877F613A649}" type="presParOf" srcId="{C31D92BA-19F6-4023-86BB-D036B86271EB}" destId="{327F1FD3-9C2A-49AA-B62B-193666E36CB3}" srcOrd="1" destOrd="0" presId="urn:microsoft.com/office/officeart/2008/layout/HorizontalMultiLevelHierarchy"/>
    <dgm:cxn modelId="{174EC217-932E-4082-915C-386E076E659E}" type="presParOf" srcId="{31001F6F-5598-43C4-8609-B3066D9117AE}" destId="{D5995628-8BBB-4EDD-A3B0-0B84B0BC0428}" srcOrd="2" destOrd="0" presId="urn:microsoft.com/office/officeart/2008/layout/HorizontalMultiLevelHierarchy"/>
    <dgm:cxn modelId="{F270F260-3BC1-4743-91D7-F3D249255F0E}" type="presParOf" srcId="{D5995628-8BBB-4EDD-A3B0-0B84B0BC0428}" destId="{01A97345-1244-4407-AEFE-1D5CEB15990F}" srcOrd="0" destOrd="0" presId="urn:microsoft.com/office/officeart/2008/layout/HorizontalMultiLevelHierarchy"/>
    <dgm:cxn modelId="{7FDD50B8-7ECD-4B07-842D-8760C6C2D52E}" type="presParOf" srcId="{31001F6F-5598-43C4-8609-B3066D9117AE}" destId="{4850A49C-617E-4B90-96B6-5326D1CE6E10}" srcOrd="3" destOrd="0" presId="urn:microsoft.com/office/officeart/2008/layout/HorizontalMultiLevelHierarchy"/>
    <dgm:cxn modelId="{189A506C-CB87-42DF-8932-DB971BE4C465}" type="presParOf" srcId="{4850A49C-617E-4B90-96B6-5326D1CE6E10}" destId="{D61DB720-259C-4D81-AA02-8C6296FB90EB}" srcOrd="0" destOrd="0" presId="urn:microsoft.com/office/officeart/2008/layout/HorizontalMultiLevelHierarchy"/>
    <dgm:cxn modelId="{A2DC1F56-8714-4919-AB9A-A7364129218F}" type="presParOf" srcId="{4850A49C-617E-4B90-96B6-5326D1CE6E10}" destId="{F2563357-AFA7-4446-85F1-5041459BF449}" srcOrd="1" destOrd="0" presId="urn:microsoft.com/office/officeart/2008/layout/HorizontalMultiLevelHierarchy"/>
    <dgm:cxn modelId="{00FB4675-A376-45EB-9A12-CA90227C55AE}" type="presParOf" srcId="{31001F6F-5598-43C4-8609-B3066D9117AE}" destId="{974E7A32-4610-4F7B-90DF-87F826CB8A43}" srcOrd="4" destOrd="0" presId="urn:microsoft.com/office/officeart/2008/layout/HorizontalMultiLevelHierarchy"/>
    <dgm:cxn modelId="{9B438148-1EB7-410C-959C-921F41C73E57}" type="presParOf" srcId="{974E7A32-4610-4F7B-90DF-87F826CB8A43}" destId="{A4410541-EE63-4589-8948-130DBC0D8898}" srcOrd="0" destOrd="0" presId="urn:microsoft.com/office/officeart/2008/layout/HorizontalMultiLevelHierarchy"/>
    <dgm:cxn modelId="{EAA752BB-2E60-48A6-8B0D-52D4E9BBCB68}" type="presParOf" srcId="{31001F6F-5598-43C4-8609-B3066D9117AE}" destId="{ECBC8FD9-60D7-469C-A4E8-C9BD08DF2AD9}" srcOrd="5" destOrd="0" presId="urn:microsoft.com/office/officeart/2008/layout/HorizontalMultiLevelHierarchy"/>
    <dgm:cxn modelId="{D84ADD4F-7086-491D-8044-DECA4B133E7F}" type="presParOf" srcId="{ECBC8FD9-60D7-469C-A4E8-C9BD08DF2AD9}" destId="{7C67D6F8-0ECE-4149-84D0-A1CC47F60CFE}" srcOrd="0" destOrd="0" presId="urn:microsoft.com/office/officeart/2008/layout/HorizontalMultiLevelHierarchy"/>
    <dgm:cxn modelId="{50321C1B-22CE-4949-9543-B743175FA3DD}" type="presParOf" srcId="{ECBC8FD9-60D7-469C-A4E8-C9BD08DF2AD9}" destId="{255B0C85-B543-4EBD-8C1A-5781BCA8B58E}" srcOrd="1" destOrd="0" presId="urn:microsoft.com/office/officeart/2008/layout/HorizontalMultiLevelHierarchy"/>
    <dgm:cxn modelId="{687451C4-F1E1-4AD7-971A-BE3AB6A759B7}" type="presParOf" srcId="{31001F6F-5598-43C4-8609-B3066D9117AE}" destId="{87F8B62E-8FD8-427B-AC77-74CD25A6A11D}" srcOrd="6" destOrd="0" presId="urn:microsoft.com/office/officeart/2008/layout/HorizontalMultiLevelHierarchy"/>
    <dgm:cxn modelId="{2FE84566-3DFC-4282-BEA9-9AE41F8D8E31}" type="presParOf" srcId="{87F8B62E-8FD8-427B-AC77-74CD25A6A11D}" destId="{9ACF3867-D645-4573-BEC3-893AB3CE0DE4}" srcOrd="0" destOrd="0" presId="urn:microsoft.com/office/officeart/2008/layout/HorizontalMultiLevelHierarchy"/>
    <dgm:cxn modelId="{4BA114ED-9117-461B-89F6-5B6F83B3A898}" type="presParOf" srcId="{31001F6F-5598-43C4-8609-B3066D9117AE}" destId="{D7C8537A-CD64-4DE7-9A47-27FAE055F15E}" srcOrd="7" destOrd="0" presId="urn:microsoft.com/office/officeart/2008/layout/HorizontalMultiLevelHierarchy"/>
    <dgm:cxn modelId="{009B8CD6-F7AB-4603-ADB9-C7198CBB345B}" type="presParOf" srcId="{D7C8537A-CD64-4DE7-9A47-27FAE055F15E}" destId="{965CAAF9-787B-4EAC-A346-26937AFBEA97}" srcOrd="0" destOrd="0" presId="urn:microsoft.com/office/officeart/2008/layout/HorizontalMultiLevelHierarchy"/>
    <dgm:cxn modelId="{634D334A-DD6E-4871-AC9F-F7B6B441C7B5}" type="presParOf" srcId="{D7C8537A-CD64-4DE7-9A47-27FAE055F15E}" destId="{5469A345-4106-4DE7-9988-04BFFA23F63A}" srcOrd="1" destOrd="0" presId="urn:microsoft.com/office/officeart/2008/layout/HorizontalMultiLevelHierarchy"/>
    <dgm:cxn modelId="{7F6F4C86-1560-4573-8F99-7C737771AA93}" type="presParOf" srcId="{31001F6F-5598-43C4-8609-B3066D9117AE}" destId="{8F5AAF39-977D-4DA2-9349-64889591EF6C}" srcOrd="8" destOrd="0" presId="urn:microsoft.com/office/officeart/2008/layout/HorizontalMultiLevelHierarchy"/>
    <dgm:cxn modelId="{2C3013CC-F8A0-4777-9288-3BBC1AFF1D26}" type="presParOf" srcId="{8F5AAF39-977D-4DA2-9349-64889591EF6C}" destId="{48235020-B60A-43CF-921E-842C1F9DC166}" srcOrd="0" destOrd="0" presId="urn:microsoft.com/office/officeart/2008/layout/HorizontalMultiLevelHierarchy"/>
    <dgm:cxn modelId="{4723A635-6C50-4CAE-AFD1-6BBDF1DE7AA1}" type="presParOf" srcId="{31001F6F-5598-43C4-8609-B3066D9117AE}" destId="{7A956B28-2835-4A55-8162-E86BBE0423CF}" srcOrd="9" destOrd="0" presId="urn:microsoft.com/office/officeart/2008/layout/HorizontalMultiLevelHierarchy"/>
    <dgm:cxn modelId="{3D2985F7-8618-4593-851C-40226BD7C5C0}" type="presParOf" srcId="{7A956B28-2835-4A55-8162-E86BBE0423CF}" destId="{30481AAB-B131-4316-9E23-90AC73F43F21}" srcOrd="0" destOrd="0" presId="urn:microsoft.com/office/officeart/2008/layout/HorizontalMultiLevelHierarchy"/>
    <dgm:cxn modelId="{16BEBFBD-DD5C-4159-9758-89C61F2C7F4B}" type="presParOf" srcId="{7A956B28-2835-4A55-8162-E86BBE0423CF}" destId="{6D8B59E5-EF02-40F4-8249-CD2AD6BD814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414B595-852B-4B71-A291-BFDA499059B4}" type="doc">
      <dgm:prSet loTypeId="urn:microsoft.com/office/officeart/2008/layout/HorizontalMultiLevelHierarchy" loCatId="hierarchy" qsTypeId="urn:microsoft.com/office/officeart/2005/8/quickstyle/simple2" qsCatId="simple" csTypeId="urn:microsoft.com/office/officeart/2005/8/colors/accent0_3" csCatId="mainScheme" phldr="1"/>
      <dgm:spPr/>
      <dgm:t>
        <a:bodyPr/>
        <a:lstStyle/>
        <a:p>
          <a:endParaRPr lang="en-US"/>
        </a:p>
      </dgm:t>
    </dgm:pt>
    <dgm:pt modelId="{A0E86046-8F08-457C-AC43-EBC5AADF0D53}">
      <dgm:prSet phldrT="[Text]"/>
      <dgm:spPr/>
      <dgm:t>
        <a:bodyPr/>
        <a:lstStyle/>
        <a:p>
          <a:r>
            <a:rPr lang="en-US" dirty="0" smtClean="0">
              <a:latin typeface="Franklin Gothic Medium Cond" panose="020B0606030402020204" pitchFamily="34" charset="0"/>
            </a:rPr>
            <a:t>Chandigarh </a:t>
          </a:r>
          <a:r>
            <a:rPr lang="en-US" dirty="0" err="1" smtClean="0">
              <a:latin typeface="Franklin Gothic Medium Cond" panose="020B0606030402020204" pitchFamily="34" charset="0"/>
            </a:rPr>
            <a:t>Tricity</a:t>
          </a:r>
          <a:r>
            <a:rPr lang="en-US" dirty="0" smtClean="0">
              <a:latin typeface="Franklin Gothic Medium Cond" panose="020B0606030402020204" pitchFamily="34" charset="0"/>
            </a:rPr>
            <a:t>  Metro</a:t>
          </a:r>
          <a:endParaRPr lang="en-US" dirty="0">
            <a:latin typeface="Franklin Gothic Medium Cond" panose="020B0606030402020204" pitchFamily="34" charset="0"/>
          </a:endParaRPr>
        </a:p>
      </dgm:t>
    </dgm:pt>
    <dgm:pt modelId="{DE88CBEE-0EE4-48FB-A775-FEA5F10EEAF3}" type="parTrans" cxnId="{E025C0EA-BBB5-448F-984C-AAE76131AEBC}">
      <dgm:prSet/>
      <dgm:spPr/>
      <dgm:t>
        <a:bodyPr/>
        <a:lstStyle/>
        <a:p>
          <a:endParaRPr lang="en-US"/>
        </a:p>
      </dgm:t>
    </dgm:pt>
    <dgm:pt modelId="{593C47FF-3EB0-45B8-98E7-1BFA16BEB678}" type="sibTrans" cxnId="{E025C0EA-BBB5-448F-984C-AAE76131AEBC}">
      <dgm:prSet/>
      <dgm:spPr/>
      <dgm:t>
        <a:bodyPr/>
        <a:lstStyle/>
        <a:p>
          <a:endParaRPr lang="en-US"/>
        </a:p>
      </dgm:t>
    </dgm:pt>
    <dgm:pt modelId="{98F23B95-0E08-4342-ACFC-2FA04EA192FD}">
      <dgm:prSet phldrT="[Text]"/>
      <dgm:spPr/>
      <dgm:t>
        <a:bodyPr/>
        <a:lstStyle/>
        <a:p>
          <a:r>
            <a:rPr lang="en-US" dirty="0" smtClean="0">
              <a:latin typeface="Franklin Gothic Medium Cond" panose="020B0606030402020204" pitchFamily="34" charset="0"/>
            </a:rPr>
            <a:t>Punjab State</a:t>
          </a:r>
          <a:endParaRPr lang="en-US" dirty="0">
            <a:latin typeface="Franklin Gothic Medium Cond" panose="020B0606030402020204" pitchFamily="34" charset="0"/>
          </a:endParaRPr>
        </a:p>
      </dgm:t>
    </dgm:pt>
    <dgm:pt modelId="{9CA85851-62CB-438F-8585-43472C50E236}" type="parTrans" cxnId="{A396508D-CEAB-4EF6-90B2-13904A3470EA}">
      <dgm:prSet/>
      <dgm:spPr/>
      <dgm:t>
        <a:bodyPr/>
        <a:lstStyle/>
        <a:p>
          <a:endParaRPr lang="en-US"/>
        </a:p>
      </dgm:t>
    </dgm:pt>
    <dgm:pt modelId="{3906E991-22BF-459F-AD16-6C7E5FE373C6}" type="sibTrans" cxnId="{A396508D-CEAB-4EF6-90B2-13904A3470EA}">
      <dgm:prSet/>
      <dgm:spPr/>
      <dgm:t>
        <a:bodyPr/>
        <a:lstStyle/>
        <a:p>
          <a:endParaRPr lang="en-US"/>
        </a:p>
      </dgm:t>
    </dgm:pt>
    <dgm:pt modelId="{E9F450E4-6975-419A-BD12-506A9F931FCD}">
      <dgm:prSet phldrT="[Text]"/>
      <dgm:spPr/>
      <dgm:t>
        <a:bodyPr/>
        <a:lstStyle/>
        <a:p>
          <a:r>
            <a:rPr lang="en-US" dirty="0" smtClean="0">
              <a:latin typeface="Franklin Gothic Medium Cond" panose="020B0606030402020204" pitchFamily="34" charset="0"/>
            </a:rPr>
            <a:t>Haryana State</a:t>
          </a:r>
          <a:endParaRPr lang="en-US" dirty="0">
            <a:latin typeface="Franklin Gothic Medium Cond" panose="020B0606030402020204" pitchFamily="34" charset="0"/>
          </a:endParaRPr>
        </a:p>
      </dgm:t>
    </dgm:pt>
    <dgm:pt modelId="{9B9F5AD6-1355-4579-A9E5-D17370049350}" type="parTrans" cxnId="{213F5378-C2C9-4220-8225-4FD08B9376ED}">
      <dgm:prSet/>
      <dgm:spPr/>
      <dgm:t>
        <a:bodyPr/>
        <a:lstStyle/>
        <a:p>
          <a:endParaRPr lang="en-US"/>
        </a:p>
      </dgm:t>
    </dgm:pt>
    <dgm:pt modelId="{34D4E0DB-B3C0-4AD8-90E6-D2957D272C1A}" type="sibTrans" cxnId="{213F5378-C2C9-4220-8225-4FD08B9376ED}">
      <dgm:prSet/>
      <dgm:spPr/>
      <dgm:t>
        <a:bodyPr/>
        <a:lstStyle/>
        <a:p>
          <a:endParaRPr lang="en-US"/>
        </a:p>
      </dgm:t>
    </dgm:pt>
    <dgm:pt modelId="{70621775-D546-445F-BFF2-A85A24406D4C}">
      <dgm:prSet phldrT="[Text]"/>
      <dgm:spPr/>
      <dgm:t>
        <a:bodyPr/>
        <a:lstStyle/>
        <a:p>
          <a:r>
            <a:rPr lang="en-US" dirty="0" smtClean="0">
              <a:latin typeface="Franklin Gothic Medium Cond" panose="020B0606030402020204" pitchFamily="34" charset="0"/>
            </a:rPr>
            <a:t>Chandigarh UT </a:t>
          </a:r>
          <a:br>
            <a:rPr lang="en-US" dirty="0" smtClean="0">
              <a:latin typeface="Franklin Gothic Medium Cond" panose="020B0606030402020204" pitchFamily="34" charset="0"/>
            </a:rPr>
          </a:br>
          <a:r>
            <a:rPr lang="en-US" dirty="0" smtClean="0">
              <a:latin typeface="Franklin Gothic Medium Cond" panose="020B0606030402020204" pitchFamily="34" charset="0"/>
            </a:rPr>
            <a:t>(Union Min. Urban </a:t>
          </a:r>
          <a:r>
            <a:rPr lang="en-US" dirty="0" err="1" smtClean="0">
              <a:latin typeface="Franklin Gothic Medium Cond" panose="020B0606030402020204" pitchFamily="34" charset="0"/>
            </a:rPr>
            <a:t>Dvlp</a:t>
          </a:r>
          <a:r>
            <a:rPr lang="en-US" dirty="0" smtClean="0">
              <a:latin typeface="Franklin Gothic Medium Cond" panose="020B0606030402020204" pitchFamily="34" charset="0"/>
            </a:rPr>
            <a:t> )</a:t>
          </a:r>
          <a:endParaRPr lang="en-US" dirty="0">
            <a:latin typeface="Franklin Gothic Medium Cond" panose="020B0606030402020204" pitchFamily="34" charset="0"/>
          </a:endParaRPr>
        </a:p>
      </dgm:t>
    </dgm:pt>
    <dgm:pt modelId="{5472A7BC-5C9F-4621-A4CC-4168DC84CAEC}" type="parTrans" cxnId="{E96BA08A-AAB7-449D-B436-4ED9FB32EA35}">
      <dgm:prSet/>
      <dgm:spPr/>
      <dgm:t>
        <a:bodyPr/>
        <a:lstStyle/>
        <a:p>
          <a:endParaRPr lang="en-US"/>
        </a:p>
      </dgm:t>
    </dgm:pt>
    <dgm:pt modelId="{D12788B6-20CA-4C77-BC86-78EE5C61A018}" type="sibTrans" cxnId="{E96BA08A-AAB7-449D-B436-4ED9FB32EA35}">
      <dgm:prSet/>
      <dgm:spPr/>
      <dgm:t>
        <a:bodyPr/>
        <a:lstStyle/>
        <a:p>
          <a:endParaRPr lang="en-US"/>
        </a:p>
      </dgm:t>
    </dgm:pt>
    <dgm:pt modelId="{D0AD9797-2009-4659-AB24-9C8418163739}" type="pres">
      <dgm:prSet presAssocID="{F414B595-852B-4B71-A291-BFDA499059B4}" presName="Name0" presStyleCnt="0">
        <dgm:presLayoutVars>
          <dgm:chPref val="1"/>
          <dgm:dir/>
          <dgm:animOne val="branch"/>
          <dgm:animLvl val="lvl"/>
          <dgm:resizeHandles val="exact"/>
        </dgm:presLayoutVars>
      </dgm:prSet>
      <dgm:spPr/>
      <dgm:t>
        <a:bodyPr/>
        <a:lstStyle/>
        <a:p>
          <a:endParaRPr lang="en-US"/>
        </a:p>
      </dgm:t>
    </dgm:pt>
    <dgm:pt modelId="{54737EE7-1116-41CD-9DFA-A4EC287AA29E}" type="pres">
      <dgm:prSet presAssocID="{A0E86046-8F08-457C-AC43-EBC5AADF0D53}" presName="root1" presStyleCnt="0"/>
      <dgm:spPr/>
    </dgm:pt>
    <dgm:pt modelId="{F745C5D8-0B5F-483A-AE59-77F00AA4073D}" type="pres">
      <dgm:prSet presAssocID="{A0E86046-8F08-457C-AC43-EBC5AADF0D53}" presName="LevelOneTextNode" presStyleLbl="node0" presStyleIdx="0" presStyleCnt="1">
        <dgm:presLayoutVars>
          <dgm:chPref val="3"/>
        </dgm:presLayoutVars>
      </dgm:prSet>
      <dgm:spPr/>
      <dgm:t>
        <a:bodyPr/>
        <a:lstStyle/>
        <a:p>
          <a:endParaRPr lang="en-US"/>
        </a:p>
      </dgm:t>
    </dgm:pt>
    <dgm:pt modelId="{AAB05576-8D37-478D-80D0-57ACDB842EFA}" type="pres">
      <dgm:prSet presAssocID="{A0E86046-8F08-457C-AC43-EBC5AADF0D53}" presName="level2hierChild" presStyleCnt="0"/>
      <dgm:spPr/>
    </dgm:pt>
    <dgm:pt modelId="{4A487D78-D51A-4052-A5A4-2B29B501729B}" type="pres">
      <dgm:prSet presAssocID="{9CA85851-62CB-438F-8585-43472C50E236}" presName="conn2-1" presStyleLbl="parChTrans1D2" presStyleIdx="0" presStyleCnt="3"/>
      <dgm:spPr/>
      <dgm:t>
        <a:bodyPr/>
        <a:lstStyle/>
        <a:p>
          <a:endParaRPr lang="en-US"/>
        </a:p>
      </dgm:t>
    </dgm:pt>
    <dgm:pt modelId="{032FCF7C-48BC-4851-AFE4-748F885074B7}" type="pres">
      <dgm:prSet presAssocID="{9CA85851-62CB-438F-8585-43472C50E236}" presName="connTx" presStyleLbl="parChTrans1D2" presStyleIdx="0" presStyleCnt="3"/>
      <dgm:spPr/>
      <dgm:t>
        <a:bodyPr/>
        <a:lstStyle/>
        <a:p>
          <a:endParaRPr lang="en-US"/>
        </a:p>
      </dgm:t>
    </dgm:pt>
    <dgm:pt modelId="{0C1D9EA0-E9EF-4F49-AE39-064BAC9A3474}" type="pres">
      <dgm:prSet presAssocID="{98F23B95-0E08-4342-ACFC-2FA04EA192FD}" presName="root2" presStyleCnt="0"/>
      <dgm:spPr/>
    </dgm:pt>
    <dgm:pt modelId="{E5838BF4-1DD1-47CD-9B4B-D0A60B1F869D}" type="pres">
      <dgm:prSet presAssocID="{98F23B95-0E08-4342-ACFC-2FA04EA192FD}" presName="LevelTwoTextNode" presStyleLbl="node2" presStyleIdx="0" presStyleCnt="3">
        <dgm:presLayoutVars>
          <dgm:chPref val="3"/>
        </dgm:presLayoutVars>
      </dgm:prSet>
      <dgm:spPr/>
      <dgm:t>
        <a:bodyPr/>
        <a:lstStyle/>
        <a:p>
          <a:endParaRPr lang="en-US"/>
        </a:p>
      </dgm:t>
    </dgm:pt>
    <dgm:pt modelId="{9D8650FC-67BC-4984-8951-2DC30760D3AB}" type="pres">
      <dgm:prSet presAssocID="{98F23B95-0E08-4342-ACFC-2FA04EA192FD}" presName="level3hierChild" presStyleCnt="0"/>
      <dgm:spPr/>
    </dgm:pt>
    <dgm:pt modelId="{366879D0-A1D6-42B2-903A-62A0F922F94F}" type="pres">
      <dgm:prSet presAssocID="{9B9F5AD6-1355-4579-A9E5-D17370049350}" presName="conn2-1" presStyleLbl="parChTrans1D2" presStyleIdx="1" presStyleCnt="3"/>
      <dgm:spPr/>
      <dgm:t>
        <a:bodyPr/>
        <a:lstStyle/>
        <a:p>
          <a:endParaRPr lang="en-US"/>
        </a:p>
      </dgm:t>
    </dgm:pt>
    <dgm:pt modelId="{C1F1CBB2-B8BD-4037-A9BE-E4B257D48AE4}" type="pres">
      <dgm:prSet presAssocID="{9B9F5AD6-1355-4579-A9E5-D17370049350}" presName="connTx" presStyleLbl="parChTrans1D2" presStyleIdx="1" presStyleCnt="3"/>
      <dgm:spPr/>
      <dgm:t>
        <a:bodyPr/>
        <a:lstStyle/>
        <a:p>
          <a:endParaRPr lang="en-US"/>
        </a:p>
      </dgm:t>
    </dgm:pt>
    <dgm:pt modelId="{4364CBEB-6F7A-4B20-A83D-32696F2D817A}" type="pres">
      <dgm:prSet presAssocID="{E9F450E4-6975-419A-BD12-506A9F931FCD}" presName="root2" presStyleCnt="0"/>
      <dgm:spPr/>
    </dgm:pt>
    <dgm:pt modelId="{EA01BB64-153F-4053-990A-206AB1C3BA9B}" type="pres">
      <dgm:prSet presAssocID="{E9F450E4-6975-419A-BD12-506A9F931FCD}" presName="LevelTwoTextNode" presStyleLbl="node2" presStyleIdx="1" presStyleCnt="3">
        <dgm:presLayoutVars>
          <dgm:chPref val="3"/>
        </dgm:presLayoutVars>
      </dgm:prSet>
      <dgm:spPr/>
      <dgm:t>
        <a:bodyPr/>
        <a:lstStyle/>
        <a:p>
          <a:endParaRPr lang="en-US"/>
        </a:p>
      </dgm:t>
    </dgm:pt>
    <dgm:pt modelId="{D58BC803-2207-405B-9ECB-FADCC741FA4F}" type="pres">
      <dgm:prSet presAssocID="{E9F450E4-6975-419A-BD12-506A9F931FCD}" presName="level3hierChild" presStyleCnt="0"/>
      <dgm:spPr/>
    </dgm:pt>
    <dgm:pt modelId="{4D59AA8A-D4A5-4E16-802E-329F280FDCAA}" type="pres">
      <dgm:prSet presAssocID="{5472A7BC-5C9F-4621-A4CC-4168DC84CAEC}" presName="conn2-1" presStyleLbl="parChTrans1D2" presStyleIdx="2" presStyleCnt="3"/>
      <dgm:spPr/>
      <dgm:t>
        <a:bodyPr/>
        <a:lstStyle/>
        <a:p>
          <a:endParaRPr lang="en-US"/>
        </a:p>
      </dgm:t>
    </dgm:pt>
    <dgm:pt modelId="{561B52A3-C303-4BEC-B848-52AC580640F9}" type="pres">
      <dgm:prSet presAssocID="{5472A7BC-5C9F-4621-A4CC-4168DC84CAEC}" presName="connTx" presStyleLbl="parChTrans1D2" presStyleIdx="2" presStyleCnt="3"/>
      <dgm:spPr/>
      <dgm:t>
        <a:bodyPr/>
        <a:lstStyle/>
        <a:p>
          <a:endParaRPr lang="en-US"/>
        </a:p>
      </dgm:t>
    </dgm:pt>
    <dgm:pt modelId="{35F371AA-C002-4343-BF77-6C9345410F15}" type="pres">
      <dgm:prSet presAssocID="{70621775-D546-445F-BFF2-A85A24406D4C}" presName="root2" presStyleCnt="0"/>
      <dgm:spPr/>
    </dgm:pt>
    <dgm:pt modelId="{BB55A712-DFB9-481E-A337-83FCB40F6996}" type="pres">
      <dgm:prSet presAssocID="{70621775-D546-445F-BFF2-A85A24406D4C}" presName="LevelTwoTextNode" presStyleLbl="node2" presStyleIdx="2" presStyleCnt="3">
        <dgm:presLayoutVars>
          <dgm:chPref val="3"/>
        </dgm:presLayoutVars>
      </dgm:prSet>
      <dgm:spPr/>
      <dgm:t>
        <a:bodyPr/>
        <a:lstStyle/>
        <a:p>
          <a:endParaRPr lang="en-US"/>
        </a:p>
      </dgm:t>
    </dgm:pt>
    <dgm:pt modelId="{605C91FE-87DA-42E6-9B75-1422E94D41C8}" type="pres">
      <dgm:prSet presAssocID="{70621775-D546-445F-BFF2-A85A24406D4C}" presName="level3hierChild" presStyleCnt="0"/>
      <dgm:spPr/>
    </dgm:pt>
  </dgm:ptLst>
  <dgm:cxnLst>
    <dgm:cxn modelId="{163E6481-1C5D-4E52-803F-252F5EA83BB8}" type="presOf" srcId="{F414B595-852B-4B71-A291-BFDA499059B4}" destId="{D0AD9797-2009-4659-AB24-9C8418163739}" srcOrd="0" destOrd="0" presId="urn:microsoft.com/office/officeart/2008/layout/HorizontalMultiLevelHierarchy"/>
    <dgm:cxn modelId="{E33AAFDA-0827-4708-91CB-2877535C8C4E}" type="presOf" srcId="{E9F450E4-6975-419A-BD12-506A9F931FCD}" destId="{EA01BB64-153F-4053-990A-206AB1C3BA9B}" srcOrd="0" destOrd="0" presId="urn:microsoft.com/office/officeart/2008/layout/HorizontalMultiLevelHierarchy"/>
    <dgm:cxn modelId="{D57844F9-B310-4EF2-832C-AF367C2DABD3}" type="presOf" srcId="{5472A7BC-5C9F-4621-A4CC-4168DC84CAEC}" destId="{4D59AA8A-D4A5-4E16-802E-329F280FDCAA}" srcOrd="0" destOrd="0" presId="urn:microsoft.com/office/officeart/2008/layout/HorizontalMultiLevelHierarchy"/>
    <dgm:cxn modelId="{A396508D-CEAB-4EF6-90B2-13904A3470EA}" srcId="{A0E86046-8F08-457C-AC43-EBC5AADF0D53}" destId="{98F23B95-0E08-4342-ACFC-2FA04EA192FD}" srcOrd="0" destOrd="0" parTransId="{9CA85851-62CB-438F-8585-43472C50E236}" sibTransId="{3906E991-22BF-459F-AD16-6C7E5FE373C6}"/>
    <dgm:cxn modelId="{C74E2C2E-4336-4F37-9A34-0976C25C2273}" type="presOf" srcId="{5472A7BC-5C9F-4621-A4CC-4168DC84CAEC}" destId="{561B52A3-C303-4BEC-B848-52AC580640F9}" srcOrd="1" destOrd="0" presId="urn:microsoft.com/office/officeart/2008/layout/HorizontalMultiLevelHierarchy"/>
    <dgm:cxn modelId="{E025C0EA-BBB5-448F-984C-AAE76131AEBC}" srcId="{F414B595-852B-4B71-A291-BFDA499059B4}" destId="{A0E86046-8F08-457C-AC43-EBC5AADF0D53}" srcOrd="0" destOrd="0" parTransId="{DE88CBEE-0EE4-48FB-A775-FEA5F10EEAF3}" sibTransId="{593C47FF-3EB0-45B8-98E7-1BFA16BEB678}"/>
    <dgm:cxn modelId="{E96BA08A-AAB7-449D-B436-4ED9FB32EA35}" srcId="{A0E86046-8F08-457C-AC43-EBC5AADF0D53}" destId="{70621775-D546-445F-BFF2-A85A24406D4C}" srcOrd="2" destOrd="0" parTransId="{5472A7BC-5C9F-4621-A4CC-4168DC84CAEC}" sibTransId="{D12788B6-20CA-4C77-BC86-78EE5C61A018}"/>
    <dgm:cxn modelId="{ADC61633-329D-4D24-8B0C-815D6BF9D1EE}" type="presOf" srcId="{9CA85851-62CB-438F-8585-43472C50E236}" destId="{032FCF7C-48BC-4851-AFE4-748F885074B7}" srcOrd="1" destOrd="0" presId="urn:microsoft.com/office/officeart/2008/layout/HorizontalMultiLevelHierarchy"/>
    <dgm:cxn modelId="{DBEE6A2D-FF55-4001-9344-889958FD733D}" type="presOf" srcId="{9CA85851-62CB-438F-8585-43472C50E236}" destId="{4A487D78-D51A-4052-A5A4-2B29B501729B}" srcOrd="0" destOrd="0" presId="urn:microsoft.com/office/officeart/2008/layout/HorizontalMultiLevelHierarchy"/>
    <dgm:cxn modelId="{FD7F6FAB-F459-4E16-B31F-938A6C89F0E6}" type="presOf" srcId="{98F23B95-0E08-4342-ACFC-2FA04EA192FD}" destId="{E5838BF4-1DD1-47CD-9B4B-D0A60B1F869D}" srcOrd="0" destOrd="0" presId="urn:microsoft.com/office/officeart/2008/layout/HorizontalMultiLevelHierarchy"/>
    <dgm:cxn modelId="{5DC0D073-992A-4D4D-8AF2-709390593391}" type="presOf" srcId="{9B9F5AD6-1355-4579-A9E5-D17370049350}" destId="{366879D0-A1D6-42B2-903A-62A0F922F94F}" srcOrd="0" destOrd="0" presId="urn:microsoft.com/office/officeart/2008/layout/HorizontalMultiLevelHierarchy"/>
    <dgm:cxn modelId="{213F5378-C2C9-4220-8225-4FD08B9376ED}" srcId="{A0E86046-8F08-457C-AC43-EBC5AADF0D53}" destId="{E9F450E4-6975-419A-BD12-506A9F931FCD}" srcOrd="1" destOrd="0" parTransId="{9B9F5AD6-1355-4579-A9E5-D17370049350}" sibTransId="{34D4E0DB-B3C0-4AD8-90E6-D2957D272C1A}"/>
    <dgm:cxn modelId="{A91DFEE3-72F0-4AB6-8E14-CCB9F13550F9}" type="presOf" srcId="{70621775-D546-445F-BFF2-A85A24406D4C}" destId="{BB55A712-DFB9-481E-A337-83FCB40F6996}" srcOrd="0" destOrd="0" presId="urn:microsoft.com/office/officeart/2008/layout/HorizontalMultiLevelHierarchy"/>
    <dgm:cxn modelId="{5E19B031-E2CD-44BA-A60A-77B29387C27C}" type="presOf" srcId="{9B9F5AD6-1355-4579-A9E5-D17370049350}" destId="{C1F1CBB2-B8BD-4037-A9BE-E4B257D48AE4}" srcOrd="1" destOrd="0" presId="urn:microsoft.com/office/officeart/2008/layout/HorizontalMultiLevelHierarchy"/>
    <dgm:cxn modelId="{20B9C7A7-DC0D-41CA-A60E-6976B3A16E23}" type="presOf" srcId="{A0E86046-8F08-457C-AC43-EBC5AADF0D53}" destId="{F745C5D8-0B5F-483A-AE59-77F00AA4073D}" srcOrd="0" destOrd="0" presId="urn:microsoft.com/office/officeart/2008/layout/HorizontalMultiLevelHierarchy"/>
    <dgm:cxn modelId="{29F111D1-0EF8-4C51-9D2E-7779A8A351B3}" type="presParOf" srcId="{D0AD9797-2009-4659-AB24-9C8418163739}" destId="{54737EE7-1116-41CD-9DFA-A4EC287AA29E}" srcOrd="0" destOrd="0" presId="urn:microsoft.com/office/officeart/2008/layout/HorizontalMultiLevelHierarchy"/>
    <dgm:cxn modelId="{23E6AE7F-0C55-431F-94FB-98F07D1C0D3E}" type="presParOf" srcId="{54737EE7-1116-41CD-9DFA-A4EC287AA29E}" destId="{F745C5D8-0B5F-483A-AE59-77F00AA4073D}" srcOrd="0" destOrd="0" presId="urn:microsoft.com/office/officeart/2008/layout/HorizontalMultiLevelHierarchy"/>
    <dgm:cxn modelId="{F2499808-8A73-42E8-AF28-F38247E7E773}" type="presParOf" srcId="{54737EE7-1116-41CD-9DFA-A4EC287AA29E}" destId="{AAB05576-8D37-478D-80D0-57ACDB842EFA}" srcOrd="1" destOrd="0" presId="urn:microsoft.com/office/officeart/2008/layout/HorizontalMultiLevelHierarchy"/>
    <dgm:cxn modelId="{BDFA7105-68EC-41D4-9CBB-8D6F1F7CA5DA}" type="presParOf" srcId="{AAB05576-8D37-478D-80D0-57ACDB842EFA}" destId="{4A487D78-D51A-4052-A5A4-2B29B501729B}" srcOrd="0" destOrd="0" presId="urn:microsoft.com/office/officeart/2008/layout/HorizontalMultiLevelHierarchy"/>
    <dgm:cxn modelId="{D5C2B9D5-581D-455B-BDD1-4A2E77348EA1}" type="presParOf" srcId="{4A487D78-D51A-4052-A5A4-2B29B501729B}" destId="{032FCF7C-48BC-4851-AFE4-748F885074B7}" srcOrd="0" destOrd="0" presId="urn:microsoft.com/office/officeart/2008/layout/HorizontalMultiLevelHierarchy"/>
    <dgm:cxn modelId="{0B21D736-8C79-44C8-9107-305187C9D836}" type="presParOf" srcId="{AAB05576-8D37-478D-80D0-57ACDB842EFA}" destId="{0C1D9EA0-E9EF-4F49-AE39-064BAC9A3474}" srcOrd="1" destOrd="0" presId="urn:microsoft.com/office/officeart/2008/layout/HorizontalMultiLevelHierarchy"/>
    <dgm:cxn modelId="{B46443C2-CEDD-4FF0-8C8A-BF98A09A2F20}" type="presParOf" srcId="{0C1D9EA0-E9EF-4F49-AE39-064BAC9A3474}" destId="{E5838BF4-1DD1-47CD-9B4B-D0A60B1F869D}" srcOrd="0" destOrd="0" presId="urn:microsoft.com/office/officeart/2008/layout/HorizontalMultiLevelHierarchy"/>
    <dgm:cxn modelId="{25F501A9-3181-444D-A935-D837B5044835}" type="presParOf" srcId="{0C1D9EA0-E9EF-4F49-AE39-064BAC9A3474}" destId="{9D8650FC-67BC-4984-8951-2DC30760D3AB}" srcOrd="1" destOrd="0" presId="urn:microsoft.com/office/officeart/2008/layout/HorizontalMultiLevelHierarchy"/>
    <dgm:cxn modelId="{E2555C03-BCBE-43F5-8DDE-38879080DD36}" type="presParOf" srcId="{AAB05576-8D37-478D-80D0-57ACDB842EFA}" destId="{366879D0-A1D6-42B2-903A-62A0F922F94F}" srcOrd="2" destOrd="0" presId="urn:microsoft.com/office/officeart/2008/layout/HorizontalMultiLevelHierarchy"/>
    <dgm:cxn modelId="{9A8FAC30-A8BF-4851-A0EB-0E96CEED2449}" type="presParOf" srcId="{366879D0-A1D6-42B2-903A-62A0F922F94F}" destId="{C1F1CBB2-B8BD-4037-A9BE-E4B257D48AE4}" srcOrd="0" destOrd="0" presId="urn:microsoft.com/office/officeart/2008/layout/HorizontalMultiLevelHierarchy"/>
    <dgm:cxn modelId="{75DC01A7-82AD-4084-B4D2-8546E899782B}" type="presParOf" srcId="{AAB05576-8D37-478D-80D0-57ACDB842EFA}" destId="{4364CBEB-6F7A-4B20-A83D-32696F2D817A}" srcOrd="3" destOrd="0" presId="urn:microsoft.com/office/officeart/2008/layout/HorizontalMultiLevelHierarchy"/>
    <dgm:cxn modelId="{16842F13-8774-4335-A4F7-A4FB2A739833}" type="presParOf" srcId="{4364CBEB-6F7A-4B20-A83D-32696F2D817A}" destId="{EA01BB64-153F-4053-990A-206AB1C3BA9B}" srcOrd="0" destOrd="0" presId="urn:microsoft.com/office/officeart/2008/layout/HorizontalMultiLevelHierarchy"/>
    <dgm:cxn modelId="{80071DF8-FD78-4E45-ACEF-8D894E664149}" type="presParOf" srcId="{4364CBEB-6F7A-4B20-A83D-32696F2D817A}" destId="{D58BC803-2207-405B-9ECB-FADCC741FA4F}" srcOrd="1" destOrd="0" presId="urn:microsoft.com/office/officeart/2008/layout/HorizontalMultiLevelHierarchy"/>
    <dgm:cxn modelId="{28A52151-54E4-430C-AB08-BF74807F1C07}" type="presParOf" srcId="{AAB05576-8D37-478D-80D0-57ACDB842EFA}" destId="{4D59AA8A-D4A5-4E16-802E-329F280FDCAA}" srcOrd="4" destOrd="0" presId="urn:microsoft.com/office/officeart/2008/layout/HorizontalMultiLevelHierarchy"/>
    <dgm:cxn modelId="{0AC57E16-409B-4B94-812E-B9C0AC0DFFAA}" type="presParOf" srcId="{4D59AA8A-D4A5-4E16-802E-329F280FDCAA}" destId="{561B52A3-C303-4BEC-B848-52AC580640F9}" srcOrd="0" destOrd="0" presId="urn:microsoft.com/office/officeart/2008/layout/HorizontalMultiLevelHierarchy"/>
    <dgm:cxn modelId="{EED29317-7023-41ED-BC83-009E3AC8EFCA}" type="presParOf" srcId="{AAB05576-8D37-478D-80D0-57ACDB842EFA}" destId="{35F371AA-C002-4343-BF77-6C9345410F15}" srcOrd="5" destOrd="0" presId="urn:microsoft.com/office/officeart/2008/layout/HorizontalMultiLevelHierarchy"/>
    <dgm:cxn modelId="{558B21BB-1D2A-4E83-813B-69B546E8EA7A}" type="presParOf" srcId="{35F371AA-C002-4343-BF77-6C9345410F15}" destId="{BB55A712-DFB9-481E-A337-83FCB40F6996}" srcOrd="0" destOrd="0" presId="urn:microsoft.com/office/officeart/2008/layout/HorizontalMultiLevelHierarchy"/>
    <dgm:cxn modelId="{63B3CF01-06BA-4F42-B47B-5090D2F475E8}" type="presParOf" srcId="{35F371AA-C002-4343-BF77-6C9345410F15}" destId="{605C91FE-87DA-42E6-9B75-1422E94D41C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05B822-F07C-4826-898B-98F86232996D}" type="doc">
      <dgm:prSet loTypeId="urn:microsoft.com/office/officeart/2011/layout/RadialPictureList" loCatId="picture" qsTypeId="urn:microsoft.com/office/officeart/2005/8/quickstyle/simple1" qsCatId="simple" csTypeId="urn:microsoft.com/office/officeart/2005/8/colors/accent1_3" csCatId="accent1" phldr="1"/>
      <dgm:spPr/>
      <dgm:t>
        <a:bodyPr/>
        <a:lstStyle/>
        <a:p>
          <a:endParaRPr lang="en-US"/>
        </a:p>
      </dgm:t>
    </dgm:pt>
    <dgm:pt modelId="{2AED38B4-1E2E-440D-8A59-57D52410CAA1}">
      <dgm:prSet phldrT="[Text]"/>
      <dgm:spPr/>
      <dgm:t>
        <a:bodyPr/>
        <a:lstStyle/>
        <a:p>
          <a:r>
            <a:rPr lang="en-US" dirty="0" smtClean="0">
              <a:latin typeface="Franklin Gothic Medium Cond" panose="020B0606030402020204" pitchFamily="34" charset="0"/>
            </a:rPr>
            <a:t>Atomic Energy</a:t>
          </a:r>
          <a:endParaRPr lang="en-US" dirty="0">
            <a:latin typeface="Franklin Gothic Medium Cond" panose="020B0606030402020204" pitchFamily="34" charset="0"/>
          </a:endParaRPr>
        </a:p>
      </dgm:t>
    </dgm:pt>
    <dgm:pt modelId="{FDA01C6A-FD92-4C02-9ED3-6DC92669A676}" type="parTrans" cxnId="{08442782-234D-41C7-A355-8FBC84018338}">
      <dgm:prSet/>
      <dgm:spPr/>
      <dgm:t>
        <a:bodyPr/>
        <a:lstStyle/>
        <a:p>
          <a:endParaRPr lang="en-US"/>
        </a:p>
      </dgm:t>
    </dgm:pt>
    <dgm:pt modelId="{0158FAF9-B0D1-4906-822A-0C4B23DA9E9D}" type="sibTrans" cxnId="{08442782-234D-41C7-A355-8FBC84018338}">
      <dgm:prSet/>
      <dgm:spPr/>
      <dgm:t>
        <a:bodyPr/>
        <a:lstStyle/>
        <a:p>
          <a:endParaRPr lang="en-US"/>
        </a:p>
      </dgm:t>
    </dgm:pt>
    <dgm:pt modelId="{765D66AE-403A-4934-B9D4-B1B52AF03F9C}">
      <dgm:prSet/>
      <dgm:spPr/>
      <dgm:t>
        <a:bodyPr/>
        <a:lstStyle/>
        <a:p>
          <a:r>
            <a:rPr lang="en-US" dirty="0" smtClean="0">
              <a:latin typeface="Franklin Gothic Medium Cond" panose="020B0606030402020204" pitchFamily="34" charset="0"/>
            </a:rPr>
            <a:t>Atomic Minerals</a:t>
          </a:r>
        </a:p>
      </dgm:t>
    </dgm:pt>
    <dgm:pt modelId="{8240CA95-7465-4220-9981-BF381231DB13}" type="parTrans" cxnId="{76DAE59D-F42B-43DE-9C50-7F64219641F4}">
      <dgm:prSet/>
      <dgm:spPr/>
      <dgm:t>
        <a:bodyPr/>
        <a:lstStyle/>
        <a:p>
          <a:endParaRPr lang="en-US"/>
        </a:p>
      </dgm:t>
    </dgm:pt>
    <dgm:pt modelId="{309AAC6C-5353-45B9-9D6A-317A25592327}" type="sibTrans" cxnId="{76DAE59D-F42B-43DE-9C50-7F64219641F4}">
      <dgm:prSet/>
      <dgm:spPr/>
      <dgm:t>
        <a:bodyPr/>
        <a:lstStyle/>
        <a:p>
          <a:endParaRPr lang="en-US"/>
        </a:p>
      </dgm:t>
    </dgm:pt>
    <dgm:pt modelId="{B4DE464E-F456-4975-97C9-03B3D22FB612}">
      <dgm:prSet/>
      <dgm:spPr/>
      <dgm:t>
        <a:bodyPr/>
        <a:lstStyle/>
        <a:p>
          <a:r>
            <a:rPr lang="en-US" dirty="0" smtClean="0">
              <a:latin typeface="Franklin Gothic Medium Cond" panose="020B0606030402020204" pitchFamily="34" charset="0"/>
            </a:rPr>
            <a:t>Rail Transport</a:t>
          </a:r>
        </a:p>
      </dgm:t>
    </dgm:pt>
    <dgm:pt modelId="{DEA4E968-D93E-491E-BB59-C58434DACEC8}" type="parTrans" cxnId="{1EF37490-AA36-4A90-ACED-71FB4A7FEBBE}">
      <dgm:prSet/>
      <dgm:spPr/>
      <dgm:t>
        <a:bodyPr/>
        <a:lstStyle/>
        <a:p>
          <a:endParaRPr lang="en-US"/>
        </a:p>
      </dgm:t>
    </dgm:pt>
    <dgm:pt modelId="{A5937116-8ACF-44F9-A326-665985CDE9D5}" type="sibTrans" cxnId="{1EF37490-AA36-4A90-ACED-71FB4A7FEBBE}">
      <dgm:prSet/>
      <dgm:spPr/>
      <dgm:t>
        <a:bodyPr/>
        <a:lstStyle/>
        <a:p>
          <a:endParaRPr lang="en-US"/>
        </a:p>
      </dgm:t>
    </dgm:pt>
    <dgm:pt modelId="{C7C0A78C-AFE5-4F14-9AE2-8BE8C0CAD956}">
      <dgm:prSet phldrT="[Text]"/>
      <dgm:spPr/>
      <dgm:t>
        <a:bodyPr/>
        <a:lstStyle/>
        <a:p>
          <a:r>
            <a:rPr lang="en-US" dirty="0" smtClean="0">
              <a:latin typeface="Franklin Gothic Medium Cond" panose="020B0606030402020204" pitchFamily="34" charset="0"/>
            </a:rPr>
            <a:t>Public Sector only</a:t>
          </a:r>
          <a:endParaRPr lang="en-US" dirty="0">
            <a:latin typeface="Franklin Gothic Medium Cond" panose="020B0606030402020204" pitchFamily="34" charset="0"/>
          </a:endParaRPr>
        </a:p>
      </dgm:t>
    </dgm:pt>
    <dgm:pt modelId="{5876E578-9CD9-427A-BF43-C960F9F589F0}" type="parTrans" cxnId="{DE1093B0-89C1-4ACA-B746-19B69590F158}">
      <dgm:prSet/>
      <dgm:spPr/>
      <dgm:t>
        <a:bodyPr/>
        <a:lstStyle/>
        <a:p>
          <a:endParaRPr lang="en-US"/>
        </a:p>
      </dgm:t>
    </dgm:pt>
    <dgm:pt modelId="{62AE438A-B593-4A92-935F-D3FC816F438D}" type="sibTrans" cxnId="{DE1093B0-89C1-4ACA-B746-19B69590F158}">
      <dgm:prSet/>
      <dgm:spPr/>
      <dgm:t>
        <a:bodyPr/>
        <a:lstStyle/>
        <a:p>
          <a:endParaRPr lang="en-US"/>
        </a:p>
      </dgm:t>
    </dgm:pt>
    <dgm:pt modelId="{D4F3B26B-5486-49D7-9B2F-C4247233D415}" type="pres">
      <dgm:prSet presAssocID="{1005B822-F07C-4826-898B-98F86232996D}" presName="Name0" presStyleCnt="0">
        <dgm:presLayoutVars>
          <dgm:chMax val="1"/>
          <dgm:chPref val="1"/>
          <dgm:dir/>
          <dgm:resizeHandles/>
        </dgm:presLayoutVars>
      </dgm:prSet>
      <dgm:spPr/>
      <dgm:t>
        <a:bodyPr/>
        <a:lstStyle/>
        <a:p>
          <a:endParaRPr lang="en-US"/>
        </a:p>
      </dgm:t>
    </dgm:pt>
    <dgm:pt modelId="{53B8F4EA-029E-4558-A0F8-6C7C9D8AD70F}" type="pres">
      <dgm:prSet presAssocID="{C7C0A78C-AFE5-4F14-9AE2-8BE8C0CAD956}" presName="Parent" presStyleLbl="node1" presStyleIdx="0" presStyleCnt="2">
        <dgm:presLayoutVars>
          <dgm:chMax val="4"/>
          <dgm:chPref val="3"/>
        </dgm:presLayoutVars>
      </dgm:prSet>
      <dgm:spPr/>
      <dgm:t>
        <a:bodyPr/>
        <a:lstStyle/>
        <a:p>
          <a:endParaRPr lang="en-US"/>
        </a:p>
      </dgm:t>
    </dgm:pt>
    <dgm:pt modelId="{BFC62028-63F1-41DF-B958-86E94F2A67F2}" type="pres">
      <dgm:prSet presAssocID="{2AED38B4-1E2E-440D-8A59-57D52410CAA1}" presName="Accent" presStyleLbl="node1" presStyleIdx="1" presStyleCnt="2"/>
      <dgm:spPr/>
      <dgm:t>
        <a:bodyPr/>
        <a:lstStyle/>
        <a:p>
          <a:endParaRPr lang="en-US"/>
        </a:p>
      </dgm:t>
    </dgm:pt>
    <dgm:pt modelId="{8564E9D0-6959-4306-B5B9-D828452C594E}" type="pres">
      <dgm:prSet presAssocID="{2AED38B4-1E2E-440D-8A59-57D52410CAA1}" presName="Image1"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310CCECE-07CD-4329-BE2D-CA06F0CA9916}" type="pres">
      <dgm:prSet presAssocID="{2AED38B4-1E2E-440D-8A59-57D52410CAA1}" presName="Child1" presStyleLbl="revTx" presStyleIdx="0" presStyleCnt="3">
        <dgm:presLayoutVars>
          <dgm:chMax val="0"/>
          <dgm:chPref val="0"/>
          <dgm:bulletEnabled val="1"/>
        </dgm:presLayoutVars>
      </dgm:prSet>
      <dgm:spPr/>
      <dgm:t>
        <a:bodyPr/>
        <a:lstStyle/>
        <a:p>
          <a:endParaRPr lang="en-US"/>
        </a:p>
      </dgm:t>
    </dgm:pt>
    <dgm:pt modelId="{059C7D03-0695-45A2-87AF-3EF58C15B0DB}" type="pres">
      <dgm:prSet presAssocID="{765D66AE-403A-4934-B9D4-B1B52AF03F9C}" presName="Image2" presStyleCnt="0"/>
      <dgm:spPr/>
      <dgm:t>
        <a:bodyPr/>
        <a:lstStyle/>
        <a:p>
          <a:endParaRPr lang="en-US"/>
        </a:p>
      </dgm:t>
    </dgm:pt>
    <dgm:pt modelId="{EAD6C37B-A4EF-47D6-B238-140BD6C13308}" type="pres">
      <dgm:prSet presAssocID="{765D66AE-403A-4934-B9D4-B1B52AF03F9C}" presName="Image"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B0DF80CF-6E0F-40A5-89F2-278B8B174E6A}" type="pres">
      <dgm:prSet presAssocID="{765D66AE-403A-4934-B9D4-B1B52AF03F9C}" presName="Child2" presStyleLbl="revTx" presStyleIdx="1" presStyleCnt="3">
        <dgm:presLayoutVars>
          <dgm:chMax val="0"/>
          <dgm:chPref val="0"/>
          <dgm:bulletEnabled val="1"/>
        </dgm:presLayoutVars>
      </dgm:prSet>
      <dgm:spPr/>
      <dgm:t>
        <a:bodyPr/>
        <a:lstStyle/>
        <a:p>
          <a:endParaRPr lang="en-US"/>
        </a:p>
      </dgm:t>
    </dgm:pt>
    <dgm:pt modelId="{5F5D7D49-E0E6-4EF0-ACBB-527B7C3C3CF7}" type="pres">
      <dgm:prSet presAssocID="{B4DE464E-F456-4975-97C9-03B3D22FB612}" presName="Image3" presStyleCnt="0"/>
      <dgm:spPr/>
      <dgm:t>
        <a:bodyPr/>
        <a:lstStyle/>
        <a:p>
          <a:endParaRPr lang="en-US"/>
        </a:p>
      </dgm:t>
    </dgm:pt>
    <dgm:pt modelId="{C10FBEB4-E5F9-41A3-9402-930404F3BE69}" type="pres">
      <dgm:prSet presAssocID="{B4DE464E-F456-4975-97C9-03B3D22FB612}" presName="Imag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2DC8F0B8-3199-4FE5-9E50-0E25FCAED7D1}" type="pres">
      <dgm:prSet presAssocID="{B4DE464E-F456-4975-97C9-03B3D22FB612}" presName="Child3" presStyleLbl="revTx" presStyleIdx="2" presStyleCnt="3">
        <dgm:presLayoutVars>
          <dgm:chMax val="0"/>
          <dgm:chPref val="0"/>
          <dgm:bulletEnabled val="1"/>
        </dgm:presLayoutVars>
      </dgm:prSet>
      <dgm:spPr/>
      <dgm:t>
        <a:bodyPr/>
        <a:lstStyle/>
        <a:p>
          <a:endParaRPr lang="en-US"/>
        </a:p>
      </dgm:t>
    </dgm:pt>
  </dgm:ptLst>
  <dgm:cxnLst>
    <dgm:cxn modelId="{08442782-234D-41C7-A355-8FBC84018338}" srcId="{C7C0A78C-AFE5-4F14-9AE2-8BE8C0CAD956}" destId="{2AED38B4-1E2E-440D-8A59-57D52410CAA1}" srcOrd="0" destOrd="0" parTransId="{FDA01C6A-FD92-4C02-9ED3-6DC92669A676}" sibTransId="{0158FAF9-B0D1-4906-822A-0C4B23DA9E9D}"/>
    <dgm:cxn modelId="{4AE135BF-B5C5-467F-9514-1DD884C41291}" type="presOf" srcId="{2AED38B4-1E2E-440D-8A59-57D52410CAA1}" destId="{310CCECE-07CD-4329-BE2D-CA06F0CA9916}" srcOrd="0" destOrd="0" presId="urn:microsoft.com/office/officeart/2011/layout/RadialPictureList"/>
    <dgm:cxn modelId="{0694C372-FF5B-4D74-B2B2-59EA6B58FD64}" type="presOf" srcId="{B4DE464E-F456-4975-97C9-03B3D22FB612}" destId="{2DC8F0B8-3199-4FE5-9E50-0E25FCAED7D1}" srcOrd="0" destOrd="0" presId="urn:microsoft.com/office/officeart/2011/layout/RadialPictureList"/>
    <dgm:cxn modelId="{76DAE59D-F42B-43DE-9C50-7F64219641F4}" srcId="{C7C0A78C-AFE5-4F14-9AE2-8BE8C0CAD956}" destId="{765D66AE-403A-4934-B9D4-B1B52AF03F9C}" srcOrd="1" destOrd="0" parTransId="{8240CA95-7465-4220-9981-BF381231DB13}" sibTransId="{309AAC6C-5353-45B9-9D6A-317A25592327}"/>
    <dgm:cxn modelId="{DE1093B0-89C1-4ACA-B746-19B69590F158}" srcId="{1005B822-F07C-4826-898B-98F86232996D}" destId="{C7C0A78C-AFE5-4F14-9AE2-8BE8C0CAD956}" srcOrd="0" destOrd="0" parTransId="{5876E578-9CD9-427A-BF43-C960F9F589F0}" sibTransId="{62AE438A-B593-4A92-935F-D3FC816F438D}"/>
    <dgm:cxn modelId="{64F331FA-6F2F-4F4B-BC55-6C51874E4EE3}" type="presOf" srcId="{C7C0A78C-AFE5-4F14-9AE2-8BE8C0CAD956}" destId="{53B8F4EA-029E-4558-A0F8-6C7C9D8AD70F}" srcOrd="0" destOrd="0" presId="urn:microsoft.com/office/officeart/2011/layout/RadialPictureList"/>
    <dgm:cxn modelId="{F6C69422-C914-4CAF-832C-2644B96F73E8}" type="presOf" srcId="{1005B822-F07C-4826-898B-98F86232996D}" destId="{D4F3B26B-5486-49D7-9B2F-C4247233D415}" srcOrd="0" destOrd="0" presId="urn:microsoft.com/office/officeart/2011/layout/RadialPictureList"/>
    <dgm:cxn modelId="{06EE725E-C922-4696-8D36-BE401AD8E61E}" type="presOf" srcId="{765D66AE-403A-4934-B9D4-B1B52AF03F9C}" destId="{B0DF80CF-6E0F-40A5-89F2-278B8B174E6A}" srcOrd="0" destOrd="0" presId="urn:microsoft.com/office/officeart/2011/layout/RadialPictureList"/>
    <dgm:cxn modelId="{1EF37490-AA36-4A90-ACED-71FB4A7FEBBE}" srcId="{C7C0A78C-AFE5-4F14-9AE2-8BE8C0CAD956}" destId="{B4DE464E-F456-4975-97C9-03B3D22FB612}" srcOrd="2" destOrd="0" parTransId="{DEA4E968-D93E-491E-BB59-C58434DACEC8}" sibTransId="{A5937116-8ACF-44F9-A326-665985CDE9D5}"/>
    <dgm:cxn modelId="{1F2E4C2A-369C-44EB-B22B-C4686BC41EA4}" type="presParOf" srcId="{D4F3B26B-5486-49D7-9B2F-C4247233D415}" destId="{53B8F4EA-029E-4558-A0F8-6C7C9D8AD70F}" srcOrd="0" destOrd="0" presId="urn:microsoft.com/office/officeart/2011/layout/RadialPictureList"/>
    <dgm:cxn modelId="{A0BBCCAA-C4DB-4181-B52D-12E687F7A485}" type="presParOf" srcId="{D4F3B26B-5486-49D7-9B2F-C4247233D415}" destId="{BFC62028-63F1-41DF-B958-86E94F2A67F2}" srcOrd="1" destOrd="0" presId="urn:microsoft.com/office/officeart/2011/layout/RadialPictureList"/>
    <dgm:cxn modelId="{ADFDD32E-ABA7-4281-8DCE-6436002FBF82}" type="presParOf" srcId="{D4F3B26B-5486-49D7-9B2F-C4247233D415}" destId="{8564E9D0-6959-4306-B5B9-D828452C594E}" srcOrd="2" destOrd="0" presId="urn:microsoft.com/office/officeart/2011/layout/RadialPictureList"/>
    <dgm:cxn modelId="{96B7110F-6C7A-4FEB-87F2-50590E76CF04}" type="presParOf" srcId="{D4F3B26B-5486-49D7-9B2F-C4247233D415}" destId="{310CCECE-07CD-4329-BE2D-CA06F0CA9916}" srcOrd="3" destOrd="0" presId="urn:microsoft.com/office/officeart/2011/layout/RadialPictureList"/>
    <dgm:cxn modelId="{D93DB4AA-705B-4201-B34C-6A6BE0B58D62}" type="presParOf" srcId="{D4F3B26B-5486-49D7-9B2F-C4247233D415}" destId="{059C7D03-0695-45A2-87AF-3EF58C15B0DB}" srcOrd="4" destOrd="0" presId="urn:microsoft.com/office/officeart/2011/layout/RadialPictureList"/>
    <dgm:cxn modelId="{7E2F433A-D110-4E4E-BB77-C6D79BEB1F19}" type="presParOf" srcId="{059C7D03-0695-45A2-87AF-3EF58C15B0DB}" destId="{EAD6C37B-A4EF-47D6-B238-140BD6C13308}" srcOrd="0" destOrd="0" presId="urn:microsoft.com/office/officeart/2011/layout/RadialPictureList"/>
    <dgm:cxn modelId="{49AC17CF-5E74-4CFF-8410-D7316A3647B4}" type="presParOf" srcId="{D4F3B26B-5486-49D7-9B2F-C4247233D415}" destId="{B0DF80CF-6E0F-40A5-89F2-278B8B174E6A}" srcOrd="5" destOrd="0" presId="urn:microsoft.com/office/officeart/2011/layout/RadialPictureList"/>
    <dgm:cxn modelId="{91CA8BB4-4F44-43BB-B7F5-86A74F4B315F}" type="presParOf" srcId="{D4F3B26B-5486-49D7-9B2F-C4247233D415}" destId="{5F5D7D49-E0E6-4EF0-ACBB-527B7C3C3CF7}" srcOrd="6" destOrd="0" presId="urn:microsoft.com/office/officeart/2011/layout/RadialPictureList"/>
    <dgm:cxn modelId="{5734B4D3-9822-44B7-A05D-8B1A49581580}" type="presParOf" srcId="{5F5D7D49-E0E6-4EF0-ACBB-527B7C3C3CF7}" destId="{C10FBEB4-E5F9-41A3-9402-930404F3BE69}" srcOrd="0" destOrd="0" presId="urn:microsoft.com/office/officeart/2011/layout/RadialPictureList"/>
    <dgm:cxn modelId="{5F4C2FE9-A8A9-4A28-B344-D45F44E80A29}" type="presParOf" srcId="{D4F3B26B-5486-49D7-9B2F-C4247233D415}" destId="{2DC8F0B8-3199-4FE5-9E50-0E25FCAED7D1}"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FC06233-140D-4CA2-A55C-09EB5FB5F1D3}"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B12F6D24-DAAF-44BB-9762-74F7C9F8E997}">
      <dgm:prSet phldrT="[Text]" custT="1"/>
      <dgm:spPr/>
      <dgm:t>
        <a:bodyPr/>
        <a:lstStyle/>
        <a:p>
          <a:r>
            <a:rPr lang="en-US" sz="3600" dirty="0" smtClean="0">
              <a:latin typeface="Franklin Gothic Medium Cond" panose="020B0606030402020204" pitchFamily="34" charset="0"/>
            </a:rPr>
            <a:t>Government</a:t>
          </a:r>
          <a:endParaRPr lang="en-US" sz="3600" dirty="0">
            <a:latin typeface="Franklin Gothic Medium Cond" panose="020B0606030402020204" pitchFamily="34" charset="0"/>
          </a:endParaRPr>
        </a:p>
      </dgm:t>
    </dgm:pt>
    <dgm:pt modelId="{6412452C-281B-456D-8373-CF92A1198814}" type="parTrans" cxnId="{5C534B59-FE01-41AB-820A-F6412B5143CA}">
      <dgm:prSet/>
      <dgm:spPr/>
      <dgm:t>
        <a:bodyPr/>
        <a:lstStyle/>
        <a:p>
          <a:endParaRPr lang="en-US"/>
        </a:p>
      </dgm:t>
    </dgm:pt>
    <dgm:pt modelId="{832D29D8-C67F-4AA4-A5C7-8D0E1419E3AF}" type="sibTrans" cxnId="{5C534B59-FE01-41AB-820A-F6412B5143CA}">
      <dgm:prSet/>
      <dgm:spPr/>
      <dgm:t>
        <a:bodyPr/>
        <a:lstStyle/>
        <a:p>
          <a:endParaRPr lang="en-US"/>
        </a:p>
      </dgm:t>
    </dgm:pt>
    <dgm:pt modelId="{94CD9DFF-7431-47BF-BF6A-5775CB4C63FC}">
      <dgm:prSet phldrT="[Text]" custT="1"/>
      <dgm:spPr/>
      <dgm:t>
        <a:bodyPr/>
        <a:lstStyle/>
        <a:p>
          <a:pPr algn="ctr"/>
          <a:r>
            <a:rPr lang="en-US" sz="3600" dirty="0" smtClean="0">
              <a:latin typeface="Franklin Gothic Medium Cond" panose="020B0606030402020204" pitchFamily="34" charset="0"/>
            </a:rPr>
            <a:t>PSU </a:t>
          </a:r>
          <a:endParaRPr lang="en-US" sz="3600" dirty="0">
            <a:latin typeface="Franklin Gothic Medium Cond" panose="020B0606030402020204" pitchFamily="34" charset="0"/>
          </a:endParaRPr>
        </a:p>
      </dgm:t>
    </dgm:pt>
    <dgm:pt modelId="{61E7C980-5FE7-42A7-A91E-3CC3FEB29321}" type="parTrans" cxnId="{C9E332C3-7006-452A-93A3-0673087AB710}">
      <dgm:prSet/>
      <dgm:spPr/>
      <dgm:t>
        <a:bodyPr/>
        <a:lstStyle/>
        <a:p>
          <a:endParaRPr lang="en-US"/>
        </a:p>
      </dgm:t>
    </dgm:pt>
    <dgm:pt modelId="{14DBF93F-AE87-435D-9AD4-8236D7A96FCB}" type="sibTrans" cxnId="{C9E332C3-7006-452A-93A3-0673087AB710}">
      <dgm:prSet/>
      <dgm:spPr/>
      <dgm:t>
        <a:bodyPr/>
        <a:lstStyle/>
        <a:p>
          <a:endParaRPr lang="en-US"/>
        </a:p>
      </dgm:t>
    </dgm:pt>
    <dgm:pt modelId="{238E43AA-9D23-44EE-B30D-A148E4471377}">
      <dgm:prSet phldrT="[Text]" custT="1"/>
      <dgm:spPr/>
      <dgm:t>
        <a:bodyPr/>
        <a:lstStyle/>
        <a:p>
          <a:r>
            <a:rPr lang="en-US" sz="3600" dirty="0" smtClean="0">
              <a:latin typeface="Franklin Gothic Medium Cond" panose="020B0606030402020204" pitchFamily="34" charset="0"/>
            </a:rPr>
            <a:t>Government Companies</a:t>
          </a:r>
          <a:endParaRPr lang="en-US" sz="3600" dirty="0">
            <a:latin typeface="Franklin Gothic Medium Cond" panose="020B0606030402020204" pitchFamily="34" charset="0"/>
          </a:endParaRPr>
        </a:p>
      </dgm:t>
    </dgm:pt>
    <dgm:pt modelId="{CFE35FAB-ADAD-427D-A469-067490A5B770}" type="parTrans" cxnId="{495A3597-A481-4AC3-90B9-79B64242B12B}">
      <dgm:prSet/>
      <dgm:spPr/>
      <dgm:t>
        <a:bodyPr/>
        <a:lstStyle/>
        <a:p>
          <a:endParaRPr lang="en-US"/>
        </a:p>
      </dgm:t>
    </dgm:pt>
    <dgm:pt modelId="{FA0A353C-209C-4C4B-AD07-27BA1938A454}" type="sibTrans" cxnId="{495A3597-A481-4AC3-90B9-79B64242B12B}">
      <dgm:prSet/>
      <dgm:spPr/>
      <dgm:t>
        <a:bodyPr/>
        <a:lstStyle/>
        <a:p>
          <a:endParaRPr lang="en-US"/>
        </a:p>
      </dgm:t>
    </dgm:pt>
    <dgm:pt modelId="{4246AC08-3696-44BD-9A60-0B3E118DD3F6}">
      <dgm:prSet phldrT="[Text]" custT="1"/>
      <dgm:spPr/>
      <dgm:t>
        <a:bodyPr/>
        <a:lstStyle/>
        <a:p>
          <a:r>
            <a:rPr lang="en-US" sz="3600" dirty="0" smtClean="0">
              <a:latin typeface="Franklin Gothic Medium Cond" panose="020B0606030402020204" pitchFamily="34" charset="0"/>
            </a:rPr>
            <a:t>Public Corporations</a:t>
          </a:r>
          <a:endParaRPr lang="en-US" sz="3600" dirty="0">
            <a:latin typeface="Franklin Gothic Medium Cond" panose="020B0606030402020204" pitchFamily="34" charset="0"/>
          </a:endParaRPr>
        </a:p>
      </dgm:t>
    </dgm:pt>
    <dgm:pt modelId="{07FD5619-1C19-4FAA-9AE5-E5324785E179}" type="parTrans" cxnId="{B048EE74-CA28-4D41-A04E-ED354B55A8D6}">
      <dgm:prSet/>
      <dgm:spPr/>
      <dgm:t>
        <a:bodyPr/>
        <a:lstStyle/>
        <a:p>
          <a:endParaRPr lang="en-US"/>
        </a:p>
      </dgm:t>
    </dgm:pt>
    <dgm:pt modelId="{D3D0B9AA-6E81-4D53-8F0D-AE2E7E32BAAE}" type="sibTrans" cxnId="{B048EE74-CA28-4D41-A04E-ED354B55A8D6}">
      <dgm:prSet/>
      <dgm:spPr/>
      <dgm:t>
        <a:bodyPr/>
        <a:lstStyle/>
        <a:p>
          <a:endParaRPr lang="en-US"/>
        </a:p>
      </dgm:t>
    </dgm:pt>
    <dgm:pt modelId="{22E610E7-C49F-4747-8A75-F48A433B070A}">
      <dgm:prSet phldrT="[Text]" custT="1"/>
      <dgm:spPr/>
      <dgm:t>
        <a:bodyPr/>
        <a:lstStyle/>
        <a:p>
          <a:r>
            <a:rPr lang="en-US" sz="3600" dirty="0" smtClean="0">
              <a:latin typeface="Franklin Gothic Medium Cond" panose="020B0606030402020204" pitchFamily="34" charset="0"/>
            </a:rPr>
            <a:t>Dept. Undertakings</a:t>
          </a:r>
          <a:endParaRPr lang="en-US" sz="3600" dirty="0">
            <a:latin typeface="Franklin Gothic Medium Cond" panose="020B0606030402020204" pitchFamily="34" charset="0"/>
          </a:endParaRPr>
        </a:p>
      </dgm:t>
    </dgm:pt>
    <dgm:pt modelId="{7B9037F7-8DA7-435D-9FDE-CA250B2C68C5}" type="parTrans" cxnId="{84D86C0E-47FC-4E03-B46A-6F49DCA23EC5}">
      <dgm:prSet/>
      <dgm:spPr/>
      <dgm:t>
        <a:bodyPr/>
        <a:lstStyle/>
        <a:p>
          <a:endParaRPr lang="en-US"/>
        </a:p>
      </dgm:t>
    </dgm:pt>
    <dgm:pt modelId="{ED6DB476-4EA6-44DC-9207-3ED958100840}" type="sibTrans" cxnId="{84D86C0E-47FC-4E03-B46A-6F49DCA23EC5}">
      <dgm:prSet/>
      <dgm:spPr/>
      <dgm:t>
        <a:bodyPr/>
        <a:lstStyle/>
        <a:p>
          <a:endParaRPr lang="en-US"/>
        </a:p>
      </dgm:t>
    </dgm:pt>
    <dgm:pt modelId="{7D1308B8-20BB-45E2-969C-C774FE5622D0}" type="pres">
      <dgm:prSet presAssocID="{7FC06233-140D-4CA2-A55C-09EB5FB5F1D3}" presName="hierChild1" presStyleCnt="0">
        <dgm:presLayoutVars>
          <dgm:chPref val="1"/>
          <dgm:dir/>
          <dgm:animOne val="branch"/>
          <dgm:animLvl val="lvl"/>
          <dgm:resizeHandles/>
        </dgm:presLayoutVars>
      </dgm:prSet>
      <dgm:spPr/>
      <dgm:t>
        <a:bodyPr/>
        <a:lstStyle/>
        <a:p>
          <a:endParaRPr lang="en-US"/>
        </a:p>
      </dgm:t>
    </dgm:pt>
    <dgm:pt modelId="{3808729A-B4F7-47AF-AE80-3CCAB3F05D98}" type="pres">
      <dgm:prSet presAssocID="{B12F6D24-DAAF-44BB-9762-74F7C9F8E997}" presName="hierRoot1" presStyleCnt="0"/>
      <dgm:spPr/>
    </dgm:pt>
    <dgm:pt modelId="{FF1FB405-DB43-4D0D-9ED4-C8236D032B4B}" type="pres">
      <dgm:prSet presAssocID="{B12F6D24-DAAF-44BB-9762-74F7C9F8E997}" presName="composite" presStyleCnt="0"/>
      <dgm:spPr/>
    </dgm:pt>
    <dgm:pt modelId="{855B5400-8AC7-47E7-803A-4129B42E78CA}" type="pres">
      <dgm:prSet presAssocID="{B12F6D24-DAAF-44BB-9762-74F7C9F8E997}" presName="image" presStyleLbl="node0" presStyleIdx="0" presStyleCnt="1"/>
      <dgm:spPr>
        <a:blipFill rotWithShape="1">
          <a:blip xmlns:r="http://schemas.openxmlformats.org/officeDocument/2006/relationships" r:embed="rId1"/>
          <a:stretch>
            <a:fillRect/>
          </a:stretch>
        </a:blipFill>
      </dgm:spPr>
    </dgm:pt>
    <dgm:pt modelId="{DB333520-E8C8-4F6D-8E0A-3C6454580079}" type="pres">
      <dgm:prSet presAssocID="{B12F6D24-DAAF-44BB-9762-74F7C9F8E997}" presName="text" presStyleLbl="revTx" presStyleIdx="0" presStyleCnt="5" custScaleX="113475">
        <dgm:presLayoutVars>
          <dgm:chPref val="3"/>
        </dgm:presLayoutVars>
      </dgm:prSet>
      <dgm:spPr/>
      <dgm:t>
        <a:bodyPr/>
        <a:lstStyle/>
        <a:p>
          <a:endParaRPr lang="en-US"/>
        </a:p>
      </dgm:t>
    </dgm:pt>
    <dgm:pt modelId="{0BFCBA22-2DF8-43F7-9343-ABED762EF0F9}" type="pres">
      <dgm:prSet presAssocID="{B12F6D24-DAAF-44BB-9762-74F7C9F8E997}" presName="hierChild2" presStyleCnt="0"/>
      <dgm:spPr/>
    </dgm:pt>
    <dgm:pt modelId="{BE107CF2-D123-460A-981D-4566C379211D}" type="pres">
      <dgm:prSet presAssocID="{61E7C980-5FE7-42A7-A91E-3CC3FEB29321}" presName="Name10" presStyleLbl="parChTrans1D2" presStyleIdx="0" presStyleCnt="2"/>
      <dgm:spPr/>
      <dgm:t>
        <a:bodyPr/>
        <a:lstStyle/>
        <a:p>
          <a:endParaRPr lang="en-US"/>
        </a:p>
      </dgm:t>
    </dgm:pt>
    <dgm:pt modelId="{CEC1437C-4B5D-44D1-8952-1FB57BA9BFC0}" type="pres">
      <dgm:prSet presAssocID="{94CD9DFF-7431-47BF-BF6A-5775CB4C63FC}" presName="hierRoot2" presStyleCnt="0"/>
      <dgm:spPr/>
    </dgm:pt>
    <dgm:pt modelId="{E645D82E-422F-49CD-B8F9-1604D1C2C11E}" type="pres">
      <dgm:prSet presAssocID="{94CD9DFF-7431-47BF-BF6A-5775CB4C63FC}" presName="composite2" presStyleCnt="0"/>
      <dgm:spPr/>
    </dgm:pt>
    <dgm:pt modelId="{CAE6BC75-6759-4377-AB4D-BF91B018EB72}" type="pres">
      <dgm:prSet presAssocID="{94CD9DFF-7431-47BF-BF6A-5775CB4C63FC}" presName="image2" presStyleLbl="node2" presStyleIdx="0" presStyleCnt="2"/>
      <dgm:spPr>
        <a:blipFill rotWithShape="1">
          <a:blip xmlns:r="http://schemas.openxmlformats.org/officeDocument/2006/relationships" r:embed="rId2"/>
          <a:stretch>
            <a:fillRect/>
          </a:stretch>
        </a:blipFill>
      </dgm:spPr>
    </dgm:pt>
    <dgm:pt modelId="{0E34276F-E3FC-4159-B5C1-B065F1059ED3}" type="pres">
      <dgm:prSet presAssocID="{94CD9DFF-7431-47BF-BF6A-5775CB4C63FC}" presName="text2" presStyleLbl="revTx" presStyleIdx="1" presStyleCnt="5" custScaleX="113475">
        <dgm:presLayoutVars>
          <dgm:chPref val="3"/>
        </dgm:presLayoutVars>
      </dgm:prSet>
      <dgm:spPr/>
      <dgm:t>
        <a:bodyPr/>
        <a:lstStyle/>
        <a:p>
          <a:endParaRPr lang="en-US"/>
        </a:p>
      </dgm:t>
    </dgm:pt>
    <dgm:pt modelId="{EC8CE533-4121-4F3C-BEB4-01BCBCDE264B}" type="pres">
      <dgm:prSet presAssocID="{94CD9DFF-7431-47BF-BF6A-5775CB4C63FC}" presName="hierChild3" presStyleCnt="0"/>
      <dgm:spPr/>
    </dgm:pt>
    <dgm:pt modelId="{99C182F2-C0E7-4EEE-AA55-2ECC1D180010}" type="pres">
      <dgm:prSet presAssocID="{CFE35FAB-ADAD-427D-A469-067490A5B770}" presName="Name17" presStyleLbl="parChTrans1D3" presStyleIdx="0" presStyleCnt="2"/>
      <dgm:spPr/>
      <dgm:t>
        <a:bodyPr/>
        <a:lstStyle/>
        <a:p>
          <a:endParaRPr lang="en-US"/>
        </a:p>
      </dgm:t>
    </dgm:pt>
    <dgm:pt modelId="{4573606E-8A43-4CD3-A3C4-5C44640EED1D}" type="pres">
      <dgm:prSet presAssocID="{238E43AA-9D23-44EE-B30D-A148E4471377}" presName="hierRoot3" presStyleCnt="0"/>
      <dgm:spPr/>
    </dgm:pt>
    <dgm:pt modelId="{0FD65E19-C463-42A9-9722-F8838AE1088A}" type="pres">
      <dgm:prSet presAssocID="{238E43AA-9D23-44EE-B30D-A148E4471377}" presName="composite3" presStyleCnt="0"/>
      <dgm:spPr/>
    </dgm:pt>
    <dgm:pt modelId="{F31B39F3-99C4-4932-A69A-A098307FD34B}" type="pres">
      <dgm:prSet presAssocID="{238E43AA-9D23-44EE-B30D-A148E4471377}" presName="image3" presStyleLbl="node3" presStyleIdx="0" presStyleCnt="2"/>
      <dgm:spPr>
        <a:prstGeom prst="rect">
          <a:avLst/>
        </a:prstGeom>
        <a:blipFill rotWithShape="1">
          <a:blip xmlns:r="http://schemas.openxmlformats.org/officeDocument/2006/relationships" r:embed="rId3"/>
          <a:stretch>
            <a:fillRect/>
          </a:stretch>
        </a:blipFill>
      </dgm:spPr>
    </dgm:pt>
    <dgm:pt modelId="{3765CA50-2F42-4944-961B-99F4CD43FDFA}" type="pres">
      <dgm:prSet presAssocID="{238E43AA-9D23-44EE-B30D-A148E4471377}" presName="text3" presStyleLbl="revTx" presStyleIdx="2" presStyleCnt="5" custScaleX="113475">
        <dgm:presLayoutVars>
          <dgm:chPref val="3"/>
        </dgm:presLayoutVars>
      </dgm:prSet>
      <dgm:spPr/>
      <dgm:t>
        <a:bodyPr/>
        <a:lstStyle/>
        <a:p>
          <a:endParaRPr lang="en-US"/>
        </a:p>
      </dgm:t>
    </dgm:pt>
    <dgm:pt modelId="{C9484B54-F890-4192-B968-15DBFF7B0D2E}" type="pres">
      <dgm:prSet presAssocID="{238E43AA-9D23-44EE-B30D-A148E4471377}" presName="hierChild4" presStyleCnt="0"/>
      <dgm:spPr/>
    </dgm:pt>
    <dgm:pt modelId="{B72A1025-30F0-436A-B1A1-61E73A621958}" type="pres">
      <dgm:prSet presAssocID="{07FD5619-1C19-4FAA-9AE5-E5324785E179}" presName="Name17" presStyleLbl="parChTrans1D3" presStyleIdx="1" presStyleCnt="2"/>
      <dgm:spPr/>
      <dgm:t>
        <a:bodyPr/>
        <a:lstStyle/>
        <a:p>
          <a:endParaRPr lang="en-US"/>
        </a:p>
      </dgm:t>
    </dgm:pt>
    <dgm:pt modelId="{743CEEF5-BEB6-42B1-8514-014AA45977EF}" type="pres">
      <dgm:prSet presAssocID="{4246AC08-3696-44BD-9A60-0B3E118DD3F6}" presName="hierRoot3" presStyleCnt="0"/>
      <dgm:spPr/>
    </dgm:pt>
    <dgm:pt modelId="{66D70919-F724-4847-8B7F-7E07082F4F28}" type="pres">
      <dgm:prSet presAssocID="{4246AC08-3696-44BD-9A60-0B3E118DD3F6}" presName="composite3" presStyleCnt="0"/>
      <dgm:spPr/>
    </dgm:pt>
    <dgm:pt modelId="{124D5F09-CD3C-4BC0-93DD-450E947750B2}" type="pres">
      <dgm:prSet presAssocID="{4246AC08-3696-44BD-9A60-0B3E118DD3F6}" presName="image3" presStyleLbl="node3" presStyleIdx="1" presStyleCnt="2"/>
      <dgm:spPr>
        <a:blipFill rotWithShape="1">
          <a:blip xmlns:r="http://schemas.openxmlformats.org/officeDocument/2006/relationships" r:embed="rId4"/>
          <a:stretch>
            <a:fillRect/>
          </a:stretch>
        </a:blipFill>
      </dgm:spPr>
    </dgm:pt>
    <dgm:pt modelId="{A5962DB5-F298-4723-81E5-C307E32938F5}" type="pres">
      <dgm:prSet presAssocID="{4246AC08-3696-44BD-9A60-0B3E118DD3F6}" presName="text3" presStyleLbl="revTx" presStyleIdx="3" presStyleCnt="5" custScaleX="113475">
        <dgm:presLayoutVars>
          <dgm:chPref val="3"/>
        </dgm:presLayoutVars>
      </dgm:prSet>
      <dgm:spPr/>
      <dgm:t>
        <a:bodyPr/>
        <a:lstStyle/>
        <a:p>
          <a:endParaRPr lang="en-US"/>
        </a:p>
      </dgm:t>
    </dgm:pt>
    <dgm:pt modelId="{DC5AB737-5C55-4D9A-A554-BB69402E23D2}" type="pres">
      <dgm:prSet presAssocID="{4246AC08-3696-44BD-9A60-0B3E118DD3F6}" presName="hierChild4" presStyleCnt="0"/>
      <dgm:spPr/>
    </dgm:pt>
    <dgm:pt modelId="{C5A58935-B47D-4725-B8B0-C0CA068104A5}" type="pres">
      <dgm:prSet presAssocID="{7B9037F7-8DA7-435D-9FDE-CA250B2C68C5}" presName="Name10" presStyleLbl="parChTrans1D2" presStyleIdx="1" presStyleCnt="2"/>
      <dgm:spPr/>
      <dgm:t>
        <a:bodyPr/>
        <a:lstStyle/>
        <a:p>
          <a:endParaRPr lang="en-US"/>
        </a:p>
      </dgm:t>
    </dgm:pt>
    <dgm:pt modelId="{C8FF61D6-30DA-49C9-B433-62E0F0766C41}" type="pres">
      <dgm:prSet presAssocID="{22E610E7-C49F-4747-8A75-F48A433B070A}" presName="hierRoot2" presStyleCnt="0"/>
      <dgm:spPr/>
    </dgm:pt>
    <dgm:pt modelId="{3CC6A28C-090D-4D06-9F4B-3B55D5AD043E}" type="pres">
      <dgm:prSet presAssocID="{22E610E7-C49F-4747-8A75-F48A433B070A}" presName="composite2" presStyleCnt="0"/>
      <dgm:spPr/>
    </dgm:pt>
    <dgm:pt modelId="{00ACB0FC-2B65-4B30-A7A4-6F0471DFB69E}" type="pres">
      <dgm:prSet presAssocID="{22E610E7-C49F-4747-8A75-F48A433B070A}" presName="image2" presStyleLbl="node2" presStyleIdx="1" presStyleCnt="2"/>
      <dgm:spPr>
        <a:blipFill rotWithShape="1">
          <a:blip xmlns:r="http://schemas.openxmlformats.org/officeDocument/2006/relationships" r:embed="rId5"/>
          <a:stretch>
            <a:fillRect/>
          </a:stretch>
        </a:blipFill>
      </dgm:spPr>
    </dgm:pt>
    <dgm:pt modelId="{1A2599FF-BF0C-40AE-AFC0-8F6851D2F1EB}" type="pres">
      <dgm:prSet presAssocID="{22E610E7-C49F-4747-8A75-F48A433B070A}" presName="text2" presStyleLbl="revTx" presStyleIdx="4" presStyleCnt="5" custScaleX="113475">
        <dgm:presLayoutVars>
          <dgm:chPref val="3"/>
        </dgm:presLayoutVars>
      </dgm:prSet>
      <dgm:spPr/>
      <dgm:t>
        <a:bodyPr/>
        <a:lstStyle/>
        <a:p>
          <a:endParaRPr lang="en-US"/>
        </a:p>
      </dgm:t>
    </dgm:pt>
    <dgm:pt modelId="{4244B978-96BB-4C6A-9127-C503CFB9F6AC}" type="pres">
      <dgm:prSet presAssocID="{22E610E7-C49F-4747-8A75-F48A433B070A}" presName="hierChild3" presStyleCnt="0"/>
      <dgm:spPr/>
    </dgm:pt>
  </dgm:ptLst>
  <dgm:cxnLst>
    <dgm:cxn modelId="{5C534B59-FE01-41AB-820A-F6412B5143CA}" srcId="{7FC06233-140D-4CA2-A55C-09EB5FB5F1D3}" destId="{B12F6D24-DAAF-44BB-9762-74F7C9F8E997}" srcOrd="0" destOrd="0" parTransId="{6412452C-281B-456D-8373-CF92A1198814}" sibTransId="{832D29D8-C67F-4AA4-A5C7-8D0E1419E3AF}"/>
    <dgm:cxn modelId="{1DACE102-89A9-47CF-A3E7-323F840CD9A4}" type="presOf" srcId="{B12F6D24-DAAF-44BB-9762-74F7C9F8E997}" destId="{DB333520-E8C8-4F6D-8E0A-3C6454580079}" srcOrd="0" destOrd="0" presId="urn:microsoft.com/office/officeart/2009/layout/CirclePictureHierarchy"/>
    <dgm:cxn modelId="{40F8B6F5-7394-4FA4-A956-DD3896AE7CC6}" type="presOf" srcId="{07FD5619-1C19-4FAA-9AE5-E5324785E179}" destId="{B72A1025-30F0-436A-B1A1-61E73A621958}" srcOrd="0" destOrd="0" presId="urn:microsoft.com/office/officeart/2009/layout/CirclePictureHierarchy"/>
    <dgm:cxn modelId="{86A3AB5B-FF51-4541-A13B-CDCAA3DF3D01}" type="presOf" srcId="{238E43AA-9D23-44EE-B30D-A148E4471377}" destId="{3765CA50-2F42-4944-961B-99F4CD43FDFA}" srcOrd="0" destOrd="0" presId="urn:microsoft.com/office/officeart/2009/layout/CirclePictureHierarchy"/>
    <dgm:cxn modelId="{23461E22-6CEF-4EC0-8BF9-D99D6D26E751}" type="presOf" srcId="{7FC06233-140D-4CA2-A55C-09EB5FB5F1D3}" destId="{7D1308B8-20BB-45E2-969C-C774FE5622D0}" srcOrd="0" destOrd="0" presId="urn:microsoft.com/office/officeart/2009/layout/CirclePictureHierarchy"/>
    <dgm:cxn modelId="{079421C1-82FD-453D-AA9E-36F0B5E2D93C}" type="presOf" srcId="{94CD9DFF-7431-47BF-BF6A-5775CB4C63FC}" destId="{0E34276F-E3FC-4159-B5C1-B065F1059ED3}" srcOrd="0" destOrd="0" presId="urn:microsoft.com/office/officeart/2009/layout/CirclePictureHierarchy"/>
    <dgm:cxn modelId="{6F662189-D683-4693-B997-1B501703B74C}" type="presOf" srcId="{61E7C980-5FE7-42A7-A91E-3CC3FEB29321}" destId="{BE107CF2-D123-460A-981D-4566C379211D}" srcOrd="0" destOrd="0" presId="urn:microsoft.com/office/officeart/2009/layout/CirclePictureHierarchy"/>
    <dgm:cxn modelId="{B048EE74-CA28-4D41-A04E-ED354B55A8D6}" srcId="{94CD9DFF-7431-47BF-BF6A-5775CB4C63FC}" destId="{4246AC08-3696-44BD-9A60-0B3E118DD3F6}" srcOrd="1" destOrd="0" parTransId="{07FD5619-1C19-4FAA-9AE5-E5324785E179}" sibTransId="{D3D0B9AA-6E81-4D53-8F0D-AE2E7E32BAAE}"/>
    <dgm:cxn modelId="{50D90A77-56F7-4F71-AF53-81345BB2C3EE}" type="presOf" srcId="{22E610E7-C49F-4747-8A75-F48A433B070A}" destId="{1A2599FF-BF0C-40AE-AFC0-8F6851D2F1EB}" srcOrd="0" destOrd="0" presId="urn:microsoft.com/office/officeart/2009/layout/CirclePictureHierarchy"/>
    <dgm:cxn modelId="{342E2A2A-6F66-4369-B1A7-1E2CD72C9410}" type="presOf" srcId="{7B9037F7-8DA7-435D-9FDE-CA250B2C68C5}" destId="{C5A58935-B47D-4725-B8B0-C0CA068104A5}" srcOrd="0" destOrd="0" presId="urn:microsoft.com/office/officeart/2009/layout/CirclePictureHierarchy"/>
    <dgm:cxn modelId="{F2175E82-0A23-4DE5-8AC2-59897690F782}" type="presOf" srcId="{CFE35FAB-ADAD-427D-A469-067490A5B770}" destId="{99C182F2-C0E7-4EEE-AA55-2ECC1D180010}" srcOrd="0" destOrd="0" presId="urn:microsoft.com/office/officeart/2009/layout/CirclePictureHierarchy"/>
    <dgm:cxn modelId="{495A3597-A481-4AC3-90B9-79B64242B12B}" srcId="{94CD9DFF-7431-47BF-BF6A-5775CB4C63FC}" destId="{238E43AA-9D23-44EE-B30D-A148E4471377}" srcOrd="0" destOrd="0" parTransId="{CFE35FAB-ADAD-427D-A469-067490A5B770}" sibTransId="{FA0A353C-209C-4C4B-AD07-27BA1938A454}"/>
    <dgm:cxn modelId="{84D86C0E-47FC-4E03-B46A-6F49DCA23EC5}" srcId="{B12F6D24-DAAF-44BB-9762-74F7C9F8E997}" destId="{22E610E7-C49F-4747-8A75-F48A433B070A}" srcOrd="1" destOrd="0" parTransId="{7B9037F7-8DA7-435D-9FDE-CA250B2C68C5}" sibTransId="{ED6DB476-4EA6-44DC-9207-3ED958100840}"/>
    <dgm:cxn modelId="{0078ABCA-1D3E-4F26-B6EF-332083F00F45}" type="presOf" srcId="{4246AC08-3696-44BD-9A60-0B3E118DD3F6}" destId="{A5962DB5-F298-4723-81E5-C307E32938F5}" srcOrd="0" destOrd="0" presId="urn:microsoft.com/office/officeart/2009/layout/CirclePictureHierarchy"/>
    <dgm:cxn modelId="{C9E332C3-7006-452A-93A3-0673087AB710}" srcId="{B12F6D24-DAAF-44BB-9762-74F7C9F8E997}" destId="{94CD9DFF-7431-47BF-BF6A-5775CB4C63FC}" srcOrd="0" destOrd="0" parTransId="{61E7C980-5FE7-42A7-A91E-3CC3FEB29321}" sibTransId="{14DBF93F-AE87-435D-9AD4-8236D7A96FCB}"/>
    <dgm:cxn modelId="{65C5F47B-ACE2-457F-9834-11C467E587E3}" type="presParOf" srcId="{7D1308B8-20BB-45E2-969C-C774FE5622D0}" destId="{3808729A-B4F7-47AF-AE80-3CCAB3F05D98}" srcOrd="0" destOrd="0" presId="urn:microsoft.com/office/officeart/2009/layout/CirclePictureHierarchy"/>
    <dgm:cxn modelId="{4695DFF1-06A4-4C7B-A515-62E3D065B8D6}" type="presParOf" srcId="{3808729A-B4F7-47AF-AE80-3CCAB3F05D98}" destId="{FF1FB405-DB43-4D0D-9ED4-C8236D032B4B}" srcOrd="0" destOrd="0" presId="urn:microsoft.com/office/officeart/2009/layout/CirclePictureHierarchy"/>
    <dgm:cxn modelId="{79B388E1-938B-4D66-BDD0-E9FB4C976E4A}" type="presParOf" srcId="{FF1FB405-DB43-4D0D-9ED4-C8236D032B4B}" destId="{855B5400-8AC7-47E7-803A-4129B42E78CA}" srcOrd="0" destOrd="0" presId="urn:microsoft.com/office/officeart/2009/layout/CirclePictureHierarchy"/>
    <dgm:cxn modelId="{59AB1F6B-F5A0-42FC-A3FF-6DA83EB4A351}" type="presParOf" srcId="{FF1FB405-DB43-4D0D-9ED4-C8236D032B4B}" destId="{DB333520-E8C8-4F6D-8E0A-3C6454580079}" srcOrd="1" destOrd="0" presId="urn:microsoft.com/office/officeart/2009/layout/CirclePictureHierarchy"/>
    <dgm:cxn modelId="{D82BA22E-2BC2-4DBD-ADC7-B60FDBDAB2FC}" type="presParOf" srcId="{3808729A-B4F7-47AF-AE80-3CCAB3F05D98}" destId="{0BFCBA22-2DF8-43F7-9343-ABED762EF0F9}" srcOrd="1" destOrd="0" presId="urn:microsoft.com/office/officeart/2009/layout/CirclePictureHierarchy"/>
    <dgm:cxn modelId="{B29C1D3A-EC0A-41A4-8569-5112F7D70763}" type="presParOf" srcId="{0BFCBA22-2DF8-43F7-9343-ABED762EF0F9}" destId="{BE107CF2-D123-460A-981D-4566C379211D}" srcOrd="0" destOrd="0" presId="urn:microsoft.com/office/officeart/2009/layout/CirclePictureHierarchy"/>
    <dgm:cxn modelId="{4D71BD2A-0ECD-4137-8938-083F17947763}" type="presParOf" srcId="{0BFCBA22-2DF8-43F7-9343-ABED762EF0F9}" destId="{CEC1437C-4B5D-44D1-8952-1FB57BA9BFC0}" srcOrd="1" destOrd="0" presId="urn:microsoft.com/office/officeart/2009/layout/CirclePictureHierarchy"/>
    <dgm:cxn modelId="{C30AA8BD-4DF0-42DC-B5C9-2A98651026DB}" type="presParOf" srcId="{CEC1437C-4B5D-44D1-8952-1FB57BA9BFC0}" destId="{E645D82E-422F-49CD-B8F9-1604D1C2C11E}" srcOrd="0" destOrd="0" presId="urn:microsoft.com/office/officeart/2009/layout/CirclePictureHierarchy"/>
    <dgm:cxn modelId="{D2AE3D66-6217-47AA-BB98-9C471FBF5B3F}" type="presParOf" srcId="{E645D82E-422F-49CD-B8F9-1604D1C2C11E}" destId="{CAE6BC75-6759-4377-AB4D-BF91B018EB72}" srcOrd="0" destOrd="0" presId="urn:microsoft.com/office/officeart/2009/layout/CirclePictureHierarchy"/>
    <dgm:cxn modelId="{2F4F180B-23A5-4868-9507-4D9EC8A1AEBC}" type="presParOf" srcId="{E645D82E-422F-49CD-B8F9-1604D1C2C11E}" destId="{0E34276F-E3FC-4159-B5C1-B065F1059ED3}" srcOrd="1" destOrd="0" presId="urn:microsoft.com/office/officeart/2009/layout/CirclePictureHierarchy"/>
    <dgm:cxn modelId="{5C4EEA0D-E0B2-4CA0-BC0E-8E8C8D7616F3}" type="presParOf" srcId="{CEC1437C-4B5D-44D1-8952-1FB57BA9BFC0}" destId="{EC8CE533-4121-4F3C-BEB4-01BCBCDE264B}" srcOrd="1" destOrd="0" presId="urn:microsoft.com/office/officeart/2009/layout/CirclePictureHierarchy"/>
    <dgm:cxn modelId="{45B23F56-FC72-4BF2-AE6F-9EE3BF188BC2}" type="presParOf" srcId="{EC8CE533-4121-4F3C-BEB4-01BCBCDE264B}" destId="{99C182F2-C0E7-4EEE-AA55-2ECC1D180010}" srcOrd="0" destOrd="0" presId="urn:microsoft.com/office/officeart/2009/layout/CirclePictureHierarchy"/>
    <dgm:cxn modelId="{A3F88504-6FA6-4CD5-B416-F2862F99800E}" type="presParOf" srcId="{EC8CE533-4121-4F3C-BEB4-01BCBCDE264B}" destId="{4573606E-8A43-4CD3-A3C4-5C44640EED1D}" srcOrd="1" destOrd="0" presId="urn:microsoft.com/office/officeart/2009/layout/CirclePictureHierarchy"/>
    <dgm:cxn modelId="{758E4A6A-D7B9-4F23-A251-F1DFF97C1EF6}" type="presParOf" srcId="{4573606E-8A43-4CD3-A3C4-5C44640EED1D}" destId="{0FD65E19-C463-42A9-9722-F8838AE1088A}" srcOrd="0" destOrd="0" presId="urn:microsoft.com/office/officeart/2009/layout/CirclePictureHierarchy"/>
    <dgm:cxn modelId="{9DEFDACF-92F1-4042-AC6D-5AEFEB6D8E34}" type="presParOf" srcId="{0FD65E19-C463-42A9-9722-F8838AE1088A}" destId="{F31B39F3-99C4-4932-A69A-A098307FD34B}" srcOrd="0" destOrd="0" presId="urn:microsoft.com/office/officeart/2009/layout/CirclePictureHierarchy"/>
    <dgm:cxn modelId="{B06FBFBE-9FB5-4103-9027-1DC06A5375C5}" type="presParOf" srcId="{0FD65E19-C463-42A9-9722-F8838AE1088A}" destId="{3765CA50-2F42-4944-961B-99F4CD43FDFA}" srcOrd="1" destOrd="0" presId="urn:microsoft.com/office/officeart/2009/layout/CirclePictureHierarchy"/>
    <dgm:cxn modelId="{C8F5051A-131F-4AAA-8DB6-83B1D88A334F}" type="presParOf" srcId="{4573606E-8A43-4CD3-A3C4-5C44640EED1D}" destId="{C9484B54-F890-4192-B968-15DBFF7B0D2E}" srcOrd="1" destOrd="0" presId="urn:microsoft.com/office/officeart/2009/layout/CirclePictureHierarchy"/>
    <dgm:cxn modelId="{7DF6D31B-4366-4282-B617-3D02C8F13FFE}" type="presParOf" srcId="{EC8CE533-4121-4F3C-BEB4-01BCBCDE264B}" destId="{B72A1025-30F0-436A-B1A1-61E73A621958}" srcOrd="2" destOrd="0" presId="urn:microsoft.com/office/officeart/2009/layout/CirclePictureHierarchy"/>
    <dgm:cxn modelId="{F49EFB71-86E0-47D4-B908-581AD45338A9}" type="presParOf" srcId="{EC8CE533-4121-4F3C-BEB4-01BCBCDE264B}" destId="{743CEEF5-BEB6-42B1-8514-014AA45977EF}" srcOrd="3" destOrd="0" presId="urn:microsoft.com/office/officeart/2009/layout/CirclePictureHierarchy"/>
    <dgm:cxn modelId="{35C1FC90-5C09-42EB-8E8D-42064F559269}" type="presParOf" srcId="{743CEEF5-BEB6-42B1-8514-014AA45977EF}" destId="{66D70919-F724-4847-8B7F-7E07082F4F28}" srcOrd="0" destOrd="0" presId="urn:microsoft.com/office/officeart/2009/layout/CirclePictureHierarchy"/>
    <dgm:cxn modelId="{FE6ECA91-C83D-4C4A-9C03-1180587D9416}" type="presParOf" srcId="{66D70919-F724-4847-8B7F-7E07082F4F28}" destId="{124D5F09-CD3C-4BC0-93DD-450E947750B2}" srcOrd="0" destOrd="0" presId="urn:microsoft.com/office/officeart/2009/layout/CirclePictureHierarchy"/>
    <dgm:cxn modelId="{ABCCFCAA-A6B1-441D-AFA8-BCA88A94DA08}" type="presParOf" srcId="{66D70919-F724-4847-8B7F-7E07082F4F28}" destId="{A5962DB5-F298-4723-81E5-C307E32938F5}" srcOrd="1" destOrd="0" presId="urn:microsoft.com/office/officeart/2009/layout/CirclePictureHierarchy"/>
    <dgm:cxn modelId="{79585D99-0446-4B91-8287-4E352CC338CC}" type="presParOf" srcId="{743CEEF5-BEB6-42B1-8514-014AA45977EF}" destId="{DC5AB737-5C55-4D9A-A554-BB69402E23D2}" srcOrd="1" destOrd="0" presId="urn:microsoft.com/office/officeart/2009/layout/CirclePictureHierarchy"/>
    <dgm:cxn modelId="{BCA43D3B-FB56-4673-9FAB-37E7A9C4EEB4}" type="presParOf" srcId="{0BFCBA22-2DF8-43F7-9343-ABED762EF0F9}" destId="{C5A58935-B47D-4725-B8B0-C0CA068104A5}" srcOrd="2" destOrd="0" presId="urn:microsoft.com/office/officeart/2009/layout/CirclePictureHierarchy"/>
    <dgm:cxn modelId="{71DC444E-3434-423D-9A20-D4E0266ADBF1}" type="presParOf" srcId="{0BFCBA22-2DF8-43F7-9343-ABED762EF0F9}" destId="{C8FF61D6-30DA-49C9-B433-62E0F0766C41}" srcOrd="3" destOrd="0" presId="urn:microsoft.com/office/officeart/2009/layout/CirclePictureHierarchy"/>
    <dgm:cxn modelId="{B30FECC6-24D2-4FC6-8B25-E41199DEBCA2}" type="presParOf" srcId="{C8FF61D6-30DA-49C9-B433-62E0F0766C41}" destId="{3CC6A28C-090D-4D06-9F4B-3B55D5AD043E}" srcOrd="0" destOrd="0" presId="urn:microsoft.com/office/officeart/2009/layout/CirclePictureHierarchy"/>
    <dgm:cxn modelId="{82F0B6F4-648C-434B-A95A-5E2C00F9C062}" type="presParOf" srcId="{3CC6A28C-090D-4D06-9F4B-3B55D5AD043E}" destId="{00ACB0FC-2B65-4B30-A7A4-6F0471DFB69E}" srcOrd="0" destOrd="0" presId="urn:microsoft.com/office/officeart/2009/layout/CirclePictureHierarchy"/>
    <dgm:cxn modelId="{A563D066-009D-4DFD-BABC-0AC3DFF84218}" type="presParOf" srcId="{3CC6A28C-090D-4D06-9F4B-3B55D5AD043E}" destId="{1A2599FF-BF0C-40AE-AFC0-8F6851D2F1EB}" srcOrd="1" destOrd="0" presId="urn:microsoft.com/office/officeart/2009/layout/CirclePictureHierarchy"/>
    <dgm:cxn modelId="{A3EB4D48-5A2E-4219-85DD-3976D90BBBE2}" type="presParOf" srcId="{C8FF61D6-30DA-49C9-B433-62E0F0766C41}" destId="{4244B978-96BB-4C6A-9127-C503CFB9F6AC}"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FC06233-140D-4CA2-A55C-09EB5FB5F1D3}"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B12F6D24-DAAF-44BB-9762-74F7C9F8E997}">
      <dgm:prSet phldrT="[Text]" custT="1"/>
      <dgm:spPr/>
      <dgm:t>
        <a:bodyPr/>
        <a:lstStyle/>
        <a:p>
          <a:r>
            <a:rPr lang="en-US" sz="3600" dirty="0" smtClean="0">
              <a:latin typeface="Franklin Gothic Medium Cond" panose="020B0606030402020204" pitchFamily="34" charset="0"/>
            </a:rPr>
            <a:t>Government</a:t>
          </a:r>
          <a:endParaRPr lang="en-US" sz="3600" dirty="0">
            <a:latin typeface="Franklin Gothic Medium Cond" panose="020B0606030402020204" pitchFamily="34" charset="0"/>
          </a:endParaRPr>
        </a:p>
      </dgm:t>
    </dgm:pt>
    <dgm:pt modelId="{6412452C-281B-456D-8373-CF92A1198814}" type="parTrans" cxnId="{5C534B59-FE01-41AB-820A-F6412B5143CA}">
      <dgm:prSet/>
      <dgm:spPr/>
      <dgm:t>
        <a:bodyPr/>
        <a:lstStyle/>
        <a:p>
          <a:endParaRPr lang="en-US"/>
        </a:p>
      </dgm:t>
    </dgm:pt>
    <dgm:pt modelId="{832D29D8-C67F-4AA4-A5C7-8D0E1419E3AF}" type="sibTrans" cxnId="{5C534B59-FE01-41AB-820A-F6412B5143CA}">
      <dgm:prSet/>
      <dgm:spPr/>
      <dgm:t>
        <a:bodyPr/>
        <a:lstStyle/>
        <a:p>
          <a:endParaRPr lang="en-US"/>
        </a:p>
      </dgm:t>
    </dgm:pt>
    <dgm:pt modelId="{94CD9DFF-7431-47BF-BF6A-5775CB4C63FC}">
      <dgm:prSet phldrT="[Text]" custT="1"/>
      <dgm:spPr/>
      <dgm:t>
        <a:bodyPr/>
        <a:lstStyle/>
        <a:p>
          <a:pPr algn="ctr"/>
          <a:r>
            <a:rPr lang="en-US" sz="3600" dirty="0" smtClean="0">
              <a:latin typeface="Franklin Gothic Medium Cond" panose="020B0606030402020204" pitchFamily="34" charset="0"/>
            </a:rPr>
            <a:t>PSU </a:t>
          </a:r>
          <a:endParaRPr lang="en-US" sz="3600" dirty="0">
            <a:latin typeface="Franklin Gothic Medium Cond" panose="020B0606030402020204" pitchFamily="34" charset="0"/>
          </a:endParaRPr>
        </a:p>
      </dgm:t>
    </dgm:pt>
    <dgm:pt modelId="{61E7C980-5FE7-42A7-A91E-3CC3FEB29321}" type="parTrans" cxnId="{C9E332C3-7006-452A-93A3-0673087AB710}">
      <dgm:prSet/>
      <dgm:spPr/>
      <dgm:t>
        <a:bodyPr/>
        <a:lstStyle/>
        <a:p>
          <a:endParaRPr lang="en-US"/>
        </a:p>
      </dgm:t>
    </dgm:pt>
    <dgm:pt modelId="{14DBF93F-AE87-435D-9AD4-8236D7A96FCB}" type="sibTrans" cxnId="{C9E332C3-7006-452A-93A3-0673087AB710}">
      <dgm:prSet/>
      <dgm:spPr/>
      <dgm:t>
        <a:bodyPr/>
        <a:lstStyle/>
        <a:p>
          <a:endParaRPr lang="en-US"/>
        </a:p>
      </dgm:t>
    </dgm:pt>
    <dgm:pt modelId="{238E43AA-9D23-44EE-B30D-A148E4471377}">
      <dgm:prSet phldrT="[Text]" custT="1"/>
      <dgm:spPr/>
      <dgm:t>
        <a:bodyPr/>
        <a:lstStyle/>
        <a:p>
          <a:r>
            <a:rPr lang="en-US" sz="3600" dirty="0" smtClean="0">
              <a:latin typeface="Franklin Gothic Medium Cond" panose="020B0606030402020204" pitchFamily="34" charset="0"/>
            </a:rPr>
            <a:t>Government Companies</a:t>
          </a:r>
          <a:endParaRPr lang="en-US" sz="3600" dirty="0">
            <a:latin typeface="Franklin Gothic Medium Cond" panose="020B0606030402020204" pitchFamily="34" charset="0"/>
          </a:endParaRPr>
        </a:p>
      </dgm:t>
    </dgm:pt>
    <dgm:pt modelId="{CFE35FAB-ADAD-427D-A469-067490A5B770}" type="parTrans" cxnId="{495A3597-A481-4AC3-90B9-79B64242B12B}">
      <dgm:prSet/>
      <dgm:spPr/>
      <dgm:t>
        <a:bodyPr/>
        <a:lstStyle/>
        <a:p>
          <a:endParaRPr lang="en-US"/>
        </a:p>
      </dgm:t>
    </dgm:pt>
    <dgm:pt modelId="{FA0A353C-209C-4C4B-AD07-27BA1938A454}" type="sibTrans" cxnId="{495A3597-A481-4AC3-90B9-79B64242B12B}">
      <dgm:prSet/>
      <dgm:spPr/>
      <dgm:t>
        <a:bodyPr/>
        <a:lstStyle/>
        <a:p>
          <a:endParaRPr lang="en-US"/>
        </a:p>
      </dgm:t>
    </dgm:pt>
    <dgm:pt modelId="{4246AC08-3696-44BD-9A60-0B3E118DD3F6}">
      <dgm:prSet phldrT="[Text]" custT="1"/>
      <dgm:spPr/>
      <dgm:t>
        <a:bodyPr/>
        <a:lstStyle/>
        <a:p>
          <a:r>
            <a:rPr lang="en-US" sz="3600" dirty="0" smtClean="0">
              <a:latin typeface="Franklin Gothic Medium Cond" panose="020B0606030402020204" pitchFamily="34" charset="0"/>
            </a:rPr>
            <a:t>Public Corporations</a:t>
          </a:r>
          <a:endParaRPr lang="en-US" sz="3600" dirty="0">
            <a:latin typeface="Franklin Gothic Medium Cond" panose="020B0606030402020204" pitchFamily="34" charset="0"/>
          </a:endParaRPr>
        </a:p>
      </dgm:t>
    </dgm:pt>
    <dgm:pt modelId="{07FD5619-1C19-4FAA-9AE5-E5324785E179}" type="parTrans" cxnId="{B048EE74-CA28-4D41-A04E-ED354B55A8D6}">
      <dgm:prSet/>
      <dgm:spPr/>
      <dgm:t>
        <a:bodyPr/>
        <a:lstStyle/>
        <a:p>
          <a:endParaRPr lang="en-US"/>
        </a:p>
      </dgm:t>
    </dgm:pt>
    <dgm:pt modelId="{D3D0B9AA-6E81-4D53-8F0D-AE2E7E32BAAE}" type="sibTrans" cxnId="{B048EE74-CA28-4D41-A04E-ED354B55A8D6}">
      <dgm:prSet/>
      <dgm:spPr/>
      <dgm:t>
        <a:bodyPr/>
        <a:lstStyle/>
        <a:p>
          <a:endParaRPr lang="en-US"/>
        </a:p>
      </dgm:t>
    </dgm:pt>
    <dgm:pt modelId="{22E610E7-C49F-4747-8A75-F48A433B070A}">
      <dgm:prSet phldrT="[Text]" custT="1"/>
      <dgm:spPr/>
      <dgm:t>
        <a:bodyPr/>
        <a:lstStyle/>
        <a:p>
          <a:r>
            <a:rPr lang="en-US" sz="3600" dirty="0" smtClean="0">
              <a:latin typeface="Franklin Gothic Medium Cond" panose="020B0606030402020204" pitchFamily="34" charset="0"/>
            </a:rPr>
            <a:t>Dept. Undertakings</a:t>
          </a:r>
          <a:endParaRPr lang="en-US" sz="3600" dirty="0">
            <a:latin typeface="Franklin Gothic Medium Cond" panose="020B0606030402020204" pitchFamily="34" charset="0"/>
          </a:endParaRPr>
        </a:p>
      </dgm:t>
    </dgm:pt>
    <dgm:pt modelId="{7B9037F7-8DA7-435D-9FDE-CA250B2C68C5}" type="parTrans" cxnId="{84D86C0E-47FC-4E03-B46A-6F49DCA23EC5}">
      <dgm:prSet/>
      <dgm:spPr/>
      <dgm:t>
        <a:bodyPr/>
        <a:lstStyle/>
        <a:p>
          <a:endParaRPr lang="en-US"/>
        </a:p>
      </dgm:t>
    </dgm:pt>
    <dgm:pt modelId="{ED6DB476-4EA6-44DC-9207-3ED958100840}" type="sibTrans" cxnId="{84D86C0E-47FC-4E03-B46A-6F49DCA23EC5}">
      <dgm:prSet/>
      <dgm:spPr/>
      <dgm:t>
        <a:bodyPr/>
        <a:lstStyle/>
        <a:p>
          <a:endParaRPr lang="en-US"/>
        </a:p>
      </dgm:t>
    </dgm:pt>
    <dgm:pt modelId="{7D1308B8-20BB-45E2-969C-C774FE5622D0}" type="pres">
      <dgm:prSet presAssocID="{7FC06233-140D-4CA2-A55C-09EB5FB5F1D3}" presName="hierChild1" presStyleCnt="0">
        <dgm:presLayoutVars>
          <dgm:chPref val="1"/>
          <dgm:dir/>
          <dgm:animOne val="branch"/>
          <dgm:animLvl val="lvl"/>
          <dgm:resizeHandles/>
        </dgm:presLayoutVars>
      </dgm:prSet>
      <dgm:spPr/>
      <dgm:t>
        <a:bodyPr/>
        <a:lstStyle/>
        <a:p>
          <a:endParaRPr lang="en-US"/>
        </a:p>
      </dgm:t>
    </dgm:pt>
    <dgm:pt modelId="{3808729A-B4F7-47AF-AE80-3CCAB3F05D98}" type="pres">
      <dgm:prSet presAssocID="{B12F6D24-DAAF-44BB-9762-74F7C9F8E997}" presName="hierRoot1" presStyleCnt="0"/>
      <dgm:spPr/>
    </dgm:pt>
    <dgm:pt modelId="{FF1FB405-DB43-4D0D-9ED4-C8236D032B4B}" type="pres">
      <dgm:prSet presAssocID="{B12F6D24-DAAF-44BB-9762-74F7C9F8E997}" presName="composite" presStyleCnt="0"/>
      <dgm:spPr/>
    </dgm:pt>
    <dgm:pt modelId="{855B5400-8AC7-47E7-803A-4129B42E78CA}" type="pres">
      <dgm:prSet presAssocID="{B12F6D24-DAAF-44BB-9762-74F7C9F8E997}" presName="image" presStyleLbl="node0" presStyleIdx="0" presStyleCnt="1"/>
      <dgm:spPr>
        <a:blipFill rotWithShape="1">
          <a:blip xmlns:r="http://schemas.openxmlformats.org/officeDocument/2006/relationships" r:embed="rId1"/>
          <a:stretch>
            <a:fillRect/>
          </a:stretch>
        </a:blipFill>
      </dgm:spPr>
    </dgm:pt>
    <dgm:pt modelId="{DB333520-E8C8-4F6D-8E0A-3C6454580079}" type="pres">
      <dgm:prSet presAssocID="{B12F6D24-DAAF-44BB-9762-74F7C9F8E997}" presName="text" presStyleLbl="revTx" presStyleIdx="0" presStyleCnt="5" custScaleX="113475">
        <dgm:presLayoutVars>
          <dgm:chPref val="3"/>
        </dgm:presLayoutVars>
      </dgm:prSet>
      <dgm:spPr/>
      <dgm:t>
        <a:bodyPr/>
        <a:lstStyle/>
        <a:p>
          <a:endParaRPr lang="en-US"/>
        </a:p>
      </dgm:t>
    </dgm:pt>
    <dgm:pt modelId="{0BFCBA22-2DF8-43F7-9343-ABED762EF0F9}" type="pres">
      <dgm:prSet presAssocID="{B12F6D24-DAAF-44BB-9762-74F7C9F8E997}" presName="hierChild2" presStyleCnt="0"/>
      <dgm:spPr/>
    </dgm:pt>
    <dgm:pt modelId="{BE107CF2-D123-460A-981D-4566C379211D}" type="pres">
      <dgm:prSet presAssocID="{61E7C980-5FE7-42A7-A91E-3CC3FEB29321}" presName="Name10" presStyleLbl="parChTrans1D2" presStyleIdx="0" presStyleCnt="2"/>
      <dgm:spPr/>
      <dgm:t>
        <a:bodyPr/>
        <a:lstStyle/>
        <a:p>
          <a:endParaRPr lang="en-US"/>
        </a:p>
      </dgm:t>
    </dgm:pt>
    <dgm:pt modelId="{CEC1437C-4B5D-44D1-8952-1FB57BA9BFC0}" type="pres">
      <dgm:prSet presAssocID="{94CD9DFF-7431-47BF-BF6A-5775CB4C63FC}" presName="hierRoot2" presStyleCnt="0"/>
      <dgm:spPr/>
    </dgm:pt>
    <dgm:pt modelId="{E645D82E-422F-49CD-B8F9-1604D1C2C11E}" type="pres">
      <dgm:prSet presAssocID="{94CD9DFF-7431-47BF-BF6A-5775CB4C63FC}" presName="composite2" presStyleCnt="0"/>
      <dgm:spPr/>
    </dgm:pt>
    <dgm:pt modelId="{CAE6BC75-6759-4377-AB4D-BF91B018EB72}" type="pres">
      <dgm:prSet presAssocID="{94CD9DFF-7431-47BF-BF6A-5775CB4C63FC}" presName="image2" presStyleLbl="node2" presStyleIdx="0" presStyleCnt="2"/>
      <dgm:spPr>
        <a:blipFill rotWithShape="1">
          <a:blip xmlns:r="http://schemas.openxmlformats.org/officeDocument/2006/relationships" r:embed="rId2"/>
          <a:stretch>
            <a:fillRect/>
          </a:stretch>
        </a:blipFill>
      </dgm:spPr>
    </dgm:pt>
    <dgm:pt modelId="{0E34276F-E3FC-4159-B5C1-B065F1059ED3}" type="pres">
      <dgm:prSet presAssocID="{94CD9DFF-7431-47BF-BF6A-5775CB4C63FC}" presName="text2" presStyleLbl="revTx" presStyleIdx="1" presStyleCnt="5" custScaleX="113475">
        <dgm:presLayoutVars>
          <dgm:chPref val="3"/>
        </dgm:presLayoutVars>
      </dgm:prSet>
      <dgm:spPr/>
      <dgm:t>
        <a:bodyPr/>
        <a:lstStyle/>
        <a:p>
          <a:endParaRPr lang="en-US"/>
        </a:p>
      </dgm:t>
    </dgm:pt>
    <dgm:pt modelId="{EC8CE533-4121-4F3C-BEB4-01BCBCDE264B}" type="pres">
      <dgm:prSet presAssocID="{94CD9DFF-7431-47BF-BF6A-5775CB4C63FC}" presName="hierChild3" presStyleCnt="0"/>
      <dgm:spPr/>
    </dgm:pt>
    <dgm:pt modelId="{99C182F2-C0E7-4EEE-AA55-2ECC1D180010}" type="pres">
      <dgm:prSet presAssocID="{CFE35FAB-ADAD-427D-A469-067490A5B770}" presName="Name17" presStyleLbl="parChTrans1D3" presStyleIdx="0" presStyleCnt="2"/>
      <dgm:spPr/>
      <dgm:t>
        <a:bodyPr/>
        <a:lstStyle/>
        <a:p>
          <a:endParaRPr lang="en-US"/>
        </a:p>
      </dgm:t>
    </dgm:pt>
    <dgm:pt modelId="{4573606E-8A43-4CD3-A3C4-5C44640EED1D}" type="pres">
      <dgm:prSet presAssocID="{238E43AA-9D23-44EE-B30D-A148E4471377}" presName="hierRoot3" presStyleCnt="0"/>
      <dgm:spPr/>
    </dgm:pt>
    <dgm:pt modelId="{0FD65E19-C463-42A9-9722-F8838AE1088A}" type="pres">
      <dgm:prSet presAssocID="{238E43AA-9D23-44EE-B30D-A148E4471377}" presName="composite3" presStyleCnt="0"/>
      <dgm:spPr/>
    </dgm:pt>
    <dgm:pt modelId="{F31B39F3-99C4-4932-A69A-A098307FD34B}" type="pres">
      <dgm:prSet presAssocID="{238E43AA-9D23-44EE-B30D-A148E4471377}" presName="image3" presStyleLbl="node3" presStyleIdx="0" presStyleCnt="2"/>
      <dgm:spPr>
        <a:prstGeom prst="rect">
          <a:avLst/>
        </a:prstGeom>
        <a:blipFill rotWithShape="1">
          <a:blip xmlns:r="http://schemas.openxmlformats.org/officeDocument/2006/relationships" r:embed="rId3"/>
          <a:stretch>
            <a:fillRect/>
          </a:stretch>
        </a:blipFill>
      </dgm:spPr>
    </dgm:pt>
    <dgm:pt modelId="{3765CA50-2F42-4944-961B-99F4CD43FDFA}" type="pres">
      <dgm:prSet presAssocID="{238E43AA-9D23-44EE-B30D-A148E4471377}" presName="text3" presStyleLbl="revTx" presStyleIdx="2" presStyleCnt="5" custScaleX="113475">
        <dgm:presLayoutVars>
          <dgm:chPref val="3"/>
        </dgm:presLayoutVars>
      </dgm:prSet>
      <dgm:spPr/>
      <dgm:t>
        <a:bodyPr/>
        <a:lstStyle/>
        <a:p>
          <a:endParaRPr lang="en-US"/>
        </a:p>
      </dgm:t>
    </dgm:pt>
    <dgm:pt modelId="{C9484B54-F890-4192-B968-15DBFF7B0D2E}" type="pres">
      <dgm:prSet presAssocID="{238E43AA-9D23-44EE-B30D-A148E4471377}" presName="hierChild4" presStyleCnt="0"/>
      <dgm:spPr/>
    </dgm:pt>
    <dgm:pt modelId="{B72A1025-30F0-436A-B1A1-61E73A621958}" type="pres">
      <dgm:prSet presAssocID="{07FD5619-1C19-4FAA-9AE5-E5324785E179}" presName="Name17" presStyleLbl="parChTrans1D3" presStyleIdx="1" presStyleCnt="2"/>
      <dgm:spPr/>
      <dgm:t>
        <a:bodyPr/>
        <a:lstStyle/>
        <a:p>
          <a:endParaRPr lang="en-US"/>
        </a:p>
      </dgm:t>
    </dgm:pt>
    <dgm:pt modelId="{743CEEF5-BEB6-42B1-8514-014AA45977EF}" type="pres">
      <dgm:prSet presAssocID="{4246AC08-3696-44BD-9A60-0B3E118DD3F6}" presName="hierRoot3" presStyleCnt="0"/>
      <dgm:spPr/>
    </dgm:pt>
    <dgm:pt modelId="{66D70919-F724-4847-8B7F-7E07082F4F28}" type="pres">
      <dgm:prSet presAssocID="{4246AC08-3696-44BD-9A60-0B3E118DD3F6}" presName="composite3" presStyleCnt="0"/>
      <dgm:spPr/>
    </dgm:pt>
    <dgm:pt modelId="{124D5F09-CD3C-4BC0-93DD-450E947750B2}" type="pres">
      <dgm:prSet presAssocID="{4246AC08-3696-44BD-9A60-0B3E118DD3F6}" presName="image3" presStyleLbl="node3" presStyleIdx="1" presStyleCnt="2"/>
      <dgm:spPr>
        <a:blipFill rotWithShape="1">
          <a:blip xmlns:r="http://schemas.openxmlformats.org/officeDocument/2006/relationships" r:embed="rId4"/>
          <a:stretch>
            <a:fillRect/>
          </a:stretch>
        </a:blipFill>
      </dgm:spPr>
    </dgm:pt>
    <dgm:pt modelId="{A5962DB5-F298-4723-81E5-C307E32938F5}" type="pres">
      <dgm:prSet presAssocID="{4246AC08-3696-44BD-9A60-0B3E118DD3F6}" presName="text3" presStyleLbl="revTx" presStyleIdx="3" presStyleCnt="5" custScaleX="113475">
        <dgm:presLayoutVars>
          <dgm:chPref val="3"/>
        </dgm:presLayoutVars>
      </dgm:prSet>
      <dgm:spPr/>
      <dgm:t>
        <a:bodyPr/>
        <a:lstStyle/>
        <a:p>
          <a:endParaRPr lang="en-US"/>
        </a:p>
      </dgm:t>
    </dgm:pt>
    <dgm:pt modelId="{DC5AB737-5C55-4D9A-A554-BB69402E23D2}" type="pres">
      <dgm:prSet presAssocID="{4246AC08-3696-44BD-9A60-0B3E118DD3F6}" presName="hierChild4" presStyleCnt="0"/>
      <dgm:spPr/>
    </dgm:pt>
    <dgm:pt modelId="{C5A58935-B47D-4725-B8B0-C0CA068104A5}" type="pres">
      <dgm:prSet presAssocID="{7B9037F7-8DA7-435D-9FDE-CA250B2C68C5}" presName="Name10" presStyleLbl="parChTrans1D2" presStyleIdx="1" presStyleCnt="2"/>
      <dgm:spPr/>
      <dgm:t>
        <a:bodyPr/>
        <a:lstStyle/>
        <a:p>
          <a:endParaRPr lang="en-US"/>
        </a:p>
      </dgm:t>
    </dgm:pt>
    <dgm:pt modelId="{C8FF61D6-30DA-49C9-B433-62E0F0766C41}" type="pres">
      <dgm:prSet presAssocID="{22E610E7-C49F-4747-8A75-F48A433B070A}" presName="hierRoot2" presStyleCnt="0"/>
      <dgm:spPr/>
    </dgm:pt>
    <dgm:pt modelId="{3CC6A28C-090D-4D06-9F4B-3B55D5AD043E}" type="pres">
      <dgm:prSet presAssocID="{22E610E7-C49F-4747-8A75-F48A433B070A}" presName="composite2" presStyleCnt="0"/>
      <dgm:spPr/>
    </dgm:pt>
    <dgm:pt modelId="{00ACB0FC-2B65-4B30-A7A4-6F0471DFB69E}" type="pres">
      <dgm:prSet presAssocID="{22E610E7-C49F-4747-8A75-F48A433B070A}" presName="image2" presStyleLbl="node2" presStyleIdx="1" presStyleCnt="2"/>
      <dgm:spPr>
        <a:blipFill rotWithShape="1">
          <a:blip xmlns:r="http://schemas.openxmlformats.org/officeDocument/2006/relationships" r:embed="rId5"/>
          <a:stretch>
            <a:fillRect/>
          </a:stretch>
        </a:blipFill>
      </dgm:spPr>
    </dgm:pt>
    <dgm:pt modelId="{1A2599FF-BF0C-40AE-AFC0-8F6851D2F1EB}" type="pres">
      <dgm:prSet presAssocID="{22E610E7-C49F-4747-8A75-F48A433B070A}" presName="text2" presStyleLbl="revTx" presStyleIdx="4" presStyleCnt="5" custScaleX="113475">
        <dgm:presLayoutVars>
          <dgm:chPref val="3"/>
        </dgm:presLayoutVars>
      </dgm:prSet>
      <dgm:spPr/>
      <dgm:t>
        <a:bodyPr/>
        <a:lstStyle/>
        <a:p>
          <a:endParaRPr lang="en-US"/>
        </a:p>
      </dgm:t>
    </dgm:pt>
    <dgm:pt modelId="{4244B978-96BB-4C6A-9127-C503CFB9F6AC}" type="pres">
      <dgm:prSet presAssocID="{22E610E7-C49F-4747-8A75-F48A433B070A}" presName="hierChild3" presStyleCnt="0"/>
      <dgm:spPr/>
    </dgm:pt>
  </dgm:ptLst>
  <dgm:cxnLst>
    <dgm:cxn modelId="{99909E09-23A3-427D-9157-168564C3EE40}" type="presOf" srcId="{07FD5619-1C19-4FAA-9AE5-E5324785E179}" destId="{B72A1025-30F0-436A-B1A1-61E73A621958}" srcOrd="0" destOrd="0" presId="urn:microsoft.com/office/officeart/2009/layout/CirclePictureHierarchy"/>
    <dgm:cxn modelId="{A36DB7E5-13D4-49FA-92DD-B5624ADFDC9B}" type="presOf" srcId="{4246AC08-3696-44BD-9A60-0B3E118DD3F6}" destId="{A5962DB5-F298-4723-81E5-C307E32938F5}" srcOrd="0" destOrd="0" presId="urn:microsoft.com/office/officeart/2009/layout/CirclePictureHierarchy"/>
    <dgm:cxn modelId="{21C6ABF2-FF8D-491B-B238-90395B25568B}" type="presOf" srcId="{7B9037F7-8DA7-435D-9FDE-CA250B2C68C5}" destId="{C5A58935-B47D-4725-B8B0-C0CA068104A5}" srcOrd="0" destOrd="0" presId="urn:microsoft.com/office/officeart/2009/layout/CirclePictureHierarchy"/>
    <dgm:cxn modelId="{5C534B59-FE01-41AB-820A-F6412B5143CA}" srcId="{7FC06233-140D-4CA2-A55C-09EB5FB5F1D3}" destId="{B12F6D24-DAAF-44BB-9762-74F7C9F8E997}" srcOrd="0" destOrd="0" parTransId="{6412452C-281B-456D-8373-CF92A1198814}" sibTransId="{832D29D8-C67F-4AA4-A5C7-8D0E1419E3AF}"/>
    <dgm:cxn modelId="{C9E332C3-7006-452A-93A3-0673087AB710}" srcId="{B12F6D24-DAAF-44BB-9762-74F7C9F8E997}" destId="{94CD9DFF-7431-47BF-BF6A-5775CB4C63FC}" srcOrd="0" destOrd="0" parTransId="{61E7C980-5FE7-42A7-A91E-3CC3FEB29321}" sibTransId="{14DBF93F-AE87-435D-9AD4-8236D7A96FCB}"/>
    <dgm:cxn modelId="{81B2E353-4545-4113-A2A2-2372E30E4AA7}" type="presOf" srcId="{61E7C980-5FE7-42A7-A91E-3CC3FEB29321}" destId="{BE107CF2-D123-460A-981D-4566C379211D}" srcOrd="0" destOrd="0" presId="urn:microsoft.com/office/officeart/2009/layout/CirclePictureHierarchy"/>
    <dgm:cxn modelId="{22E3AC3B-DB0B-4CAD-8A18-3D6A269ED5FC}" type="presOf" srcId="{94CD9DFF-7431-47BF-BF6A-5775CB4C63FC}" destId="{0E34276F-E3FC-4159-B5C1-B065F1059ED3}" srcOrd="0" destOrd="0" presId="urn:microsoft.com/office/officeart/2009/layout/CirclePictureHierarchy"/>
    <dgm:cxn modelId="{B20C37E7-7CEB-4AF5-A2ED-F45B007029B3}" type="presOf" srcId="{22E610E7-C49F-4747-8A75-F48A433B070A}" destId="{1A2599FF-BF0C-40AE-AFC0-8F6851D2F1EB}" srcOrd="0" destOrd="0" presId="urn:microsoft.com/office/officeart/2009/layout/CirclePictureHierarchy"/>
    <dgm:cxn modelId="{B048EE74-CA28-4D41-A04E-ED354B55A8D6}" srcId="{94CD9DFF-7431-47BF-BF6A-5775CB4C63FC}" destId="{4246AC08-3696-44BD-9A60-0B3E118DD3F6}" srcOrd="1" destOrd="0" parTransId="{07FD5619-1C19-4FAA-9AE5-E5324785E179}" sibTransId="{D3D0B9AA-6E81-4D53-8F0D-AE2E7E32BAAE}"/>
    <dgm:cxn modelId="{A4A24948-D91B-4285-B40B-C774B017E9FD}" type="presOf" srcId="{CFE35FAB-ADAD-427D-A469-067490A5B770}" destId="{99C182F2-C0E7-4EEE-AA55-2ECC1D180010}" srcOrd="0" destOrd="0" presId="urn:microsoft.com/office/officeart/2009/layout/CirclePictureHierarchy"/>
    <dgm:cxn modelId="{5C4165DB-50F2-4032-BC95-5865424717FB}" type="presOf" srcId="{7FC06233-140D-4CA2-A55C-09EB5FB5F1D3}" destId="{7D1308B8-20BB-45E2-969C-C774FE5622D0}" srcOrd="0" destOrd="0" presId="urn:microsoft.com/office/officeart/2009/layout/CirclePictureHierarchy"/>
    <dgm:cxn modelId="{84D86C0E-47FC-4E03-B46A-6F49DCA23EC5}" srcId="{B12F6D24-DAAF-44BB-9762-74F7C9F8E997}" destId="{22E610E7-C49F-4747-8A75-F48A433B070A}" srcOrd="1" destOrd="0" parTransId="{7B9037F7-8DA7-435D-9FDE-CA250B2C68C5}" sibTransId="{ED6DB476-4EA6-44DC-9207-3ED958100840}"/>
    <dgm:cxn modelId="{4E476F79-6FD8-489A-A8FB-17A6E4A81735}" type="presOf" srcId="{238E43AA-9D23-44EE-B30D-A148E4471377}" destId="{3765CA50-2F42-4944-961B-99F4CD43FDFA}" srcOrd="0" destOrd="0" presId="urn:microsoft.com/office/officeart/2009/layout/CirclePictureHierarchy"/>
    <dgm:cxn modelId="{26C70FCF-5B55-4E47-9862-705A6A50ED70}" type="presOf" srcId="{B12F6D24-DAAF-44BB-9762-74F7C9F8E997}" destId="{DB333520-E8C8-4F6D-8E0A-3C6454580079}" srcOrd="0" destOrd="0" presId="urn:microsoft.com/office/officeart/2009/layout/CirclePictureHierarchy"/>
    <dgm:cxn modelId="{495A3597-A481-4AC3-90B9-79B64242B12B}" srcId="{94CD9DFF-7431-47BF-BF6A-5775CB4C63FC}" destId="{238E43AA-9D23-44EE-B30D-A148E4471377}" srcOrd="0" destOrd="0" parTransId="{CFE35FAB-ADAD-427D-A469-067490A5B770}" sibTransId="{FA0A353C-209C-4C4B-AD07-27BA1938A454}"/>
    <dgm:cxn modelId="{66510F2D-ADD7-488D-938B-E44993B83E4D}" type="presParOf" srcId="{7D1308B8-20BB-45E2-969C-C774FE5622D0}" destId="{3808729A-B4F7-47AF-AE80-3CCAB3F05D98}" srcOrd="0" destOrd="0" presId="urn:microsoft.com/office/officeart/2009/layout/CirclePictureHierarchy"/>
    <dgm:cxn modelId="{658227AC-3DAD-4209-9613-1183EFBF9A25}" type="presParOf" srcId="{3808729A-B4F7-47AF-AE80-3CCAB3F05D98}" destId="{FF1FB405-DB43-4D0D-9ED4-C8236D032B4B}" srcOrd="0" destOrd="0" presId="urn:microsoft.com/office/officeart/2009/layout/CirclePictureHierarchy"/>
    <dgm:cxn modelId="{8371E641-FDE4-4E04-AB42-25FD462F5C23}" type="presParOf" srcId="{FF1FB405-DB43-4D0D-9ED4-C8236D032B4B}" destId="{855B5400-8AC7-47E7-803A-4129B42E78CA}" srcOrd="0" destOrd="0" presId="urn:microsoft.com/office/officeart/2009/layout/CirclePictureHierarchy"/>
    <dgm:cxn modelId="{76633E94-0927-429C-85AB-CB3DEC290A60}" type="presParOf" srcId="{FF1FB405-DB43-4D0D-9ED4-C8236D032B4B}" destId="{DB333520-E8C8-4F6D-8E0A-3C6454580079}" srcOrd="1" destOrd="0" presId="urn:microsoft.com/office/officeart/2009/layout/CirclePictureHierarchy"/>
    <dgm:cxn modelId="{0C3E5CAC-378B-44B2-B988-26C86643C01E}" type="presParOf" srcId="{3808729A-B4F7-47AF-AE80-3CCAB3F05D98}" destId="{0BFCBA22-2DF8-43F7-9343-ABED762EF0F9}" srcOrd="1" destOrd="0" presId="urn:microsoft.com/office/officeart/2009/layout/CirclePictureHierarchy"/>
    <dgm:cxn modelId="{EB0D0AD3-73DA-4FCE-8689-45B08078FF5A}" type="presParOf" srcId="{0BFCBA22-2DF8-43F7-9343-ABED762EF0F9}" destId="{BE107CF2-D123-460A-981D-4566C379211D}" srcOrd="0" destOrd="0" presId="urn:microsoft.com/office/officeart/2009/layout/CirclePictureHierarchy"/>
    <dgm:cxn modelId="{A7DC9EE4-70B2-4C10-A6A0-E04E9BAF4535}" type="presParOf" srcId="{0BFCBA22-2DF8-43F7-9343-ABED762EF0F9}" destId="{CEC1437C-4B5D-44D1-8952-1FB57BA9BFC0}" srcOrd="1" destOrd="0" presId="urn:microsoft.com/office/officeart/2009/layout/CirclePictureHierarchy"/>
    <dgm:cxn modelId="{5B643F6B-9665-44F5-87F4-2E913AD4EAFC}" type="presParOf" srcId="{CEC1437C-4B5D-44D1-8952-1FB57BA9BFC0}" destId="{E645D82E-422F-49CD-B8F9-1604D1C2C11E}" srcOrd="0" destOrd="0" presId="urn:microsoft.com/office/officeart/2009/layout/CirclePictureHierarchy"/>
    <dgm:cxn modelId="{4CAB395B-BFA9-4054-AEB5-7AE8138F7D8B}" type="presParOf" srcId="{E645D82E-422F-49CD-B8F9-1604D1C2C11E}" destId="{CAE6BC75-6759-4377-AB4D-BF91B018EB72}" srcOrd="0" destOrd="0" presId="urn:microsoft.com/office/officeart/2009/layout/CirclePictureHierarchy"/>
    <dgm:cxn modelId="{8123C34F-CEF0-48D0-8FFB-CC1A08173915}" type="presParOf" srcId="{E645D82E-422F-49CD-B8F9-1604D1C2C11E}" destId="{0E34276F-E3FC-4159-B5C1-B065F1059ED3}" srcOrd="1" destOrd="0" presId="urn:microsoft.com/office/officeart/2009/layout/CirclePictureHierarchy"/>
    <dgm:cxn modelId="{D39D12EA-C84D-4A41-A884-01B9BE25C9AA}" type="presParOf" srcId="{CEC1437C-4B5D-44D1-8952-1FB57BA9BFC0}" destId="{EC8CE533-4121-4F3C-BEB4-01BCBCDE264B}" srcOrd="1" destOrd="0" presId="urn:microsoft.com/office/officeart/2009/layout/CirclePictureHierarchy"/>
    <dgm:cxn modelId="{1BFD8FAA-F0D5-41F1-86BC-7944EC62A832}" type="presParOf" srcId="{EC8CE533-4121-4F3C-BEB4-01BCBCDE264B}" destId="{99C182F2-C0E7-4EEE-AA55-2ECC1D180010}" srcOrd="0" destOrd="0" presId="urn:microsoft.com/office/officeart/2009/layout/CirclePictureHierarchy"/>
    <dgm:cxn modelId="{19E925B3-FB10-486F-A7A0-04F44843E4D8}" type="presParOf" srcId="{EC8CE533-4121-4F3C-BEB4-01BCBCDE264B}" destId="{4573606E-8A43-4CD3-A3C4-5C44640EED1D}" srcOrd="1" destOrd="0" presId="urn:microsoft.com/office/officeart/2009/layout/CirclePictureHierarchy"/>
    <dgm:cxn modelId="{8A94D506-DD2B-42A9-98C9-0FB8DDA7BD41}" type="presParOf" srcId="{4573606E-8A43-4CD3-A3C4-5C44640EED1D}" destId="{0FD65E19-C463-42A9-9722-F8838AE1088A}" srcOrd="0" destOrd="0" presId="urn:microsoft.com/office/officeart/2009/layout/CirclePictureHierarchy"/>
    <dgm:cxn modelId="{82A68EF5-3CDF-409E-8BE5-00E8FFFCBDA2}" type="presParOf" srcId="{0FD65E19-C463-42A9-9722-F8838AE1088A}" destId="{F31B39F3-99C4-4932-A69A-A098307FD34B}" srcOrd="0" destOrd="0" presId="urn:microsoft.com/office/officeart/2009/layout/CirclePictureHierarchy"/>
    <dgm:cxn modelId="{B1A206AB-7412-4E9E-B351-959B5234E81E}" type="presParOf" srcId="{0FD65E19-C463-42A9-9722-F8838AE1088A}" destId="{3765CA50-2F42-4944-961B-99F4CD43FDFA}" srcOrd="1" destOrd="0" presId="urn:microsoft.com/office/officeart/2009/layout/CirclePictureHierarchy"/>
    <dgm:cxn modelId="{A8F6F080-68CF-4DA6-B386-343A8E914339}" type="presParOf" srcId="{4573606E-8A43-4CD3-A3C4-5C44640EED1D}" destId="{C9484B54-F890-4192-B968-15DBFF7B0D2E}" srcOrd="1" destOrd="0" presId="urn:microsoft.com/office/officeart/2009/layout/CirclePictureHierarchy"/>
    <dgm:cxn modelId="{D9AA8078-F0C9-467C-95A6-03D60DFC6B42}" type="presParOf" srcId="{EC8CE533-4121-4F3C-BEB4-01BCBCDE264B}" destId="{B72A1025-30F0-436A-B1A1-61E73A621958}" srcOrd="2" destOrd="0" presId="urn:microsoft.com/office/officeart/2009/layout/CirclePictureHierarchy"/>
    <dgm:cxn modelId="{4D5B616F-97FA-4FBA-88DA-CAD9E3F65D0D}" type="presParOf" srcId="{EC8CE533-4121-4F3C-BEB4-01BCBCDE264B}" destId="{743CEEF5-BEB6-42B1-8514-014AA45977EF}" srcOrd="3" destOrd="0" presId="urn:microsoft.com/office/officeart/2009/layout/CirclePictureHierarchy"/>
    <dgm:cxn modelId="{67D41912-C504-4D5B-98D7-28BBE993A96E}" type="presParOf" srcId="{743CEEF5-BEB6-42B1-8514-014AA45977EF}" destId="{66D70919-F724-4847-8B7F-7E07082F4F28}" srcOrd="0" destOrd="0" presId="urn:microsoft.com/office/officeart/2009/layout/CirclePictureHierarchy"/>
    <dgm:cxn modelId="{9BD1A706-8FFC-41FE-AC87-0F1288C5F5B6}" type="presParOf" srcId="{66D70919-F724-4847-8B7F-7E07082F4F28}" destId="{124D5F09-CD3C-4BC0-93DD-450E947750B2}" srcOrd="0" destOrd="0" presId="urn:microsoft.com/office/officeart/2009/layout/CirclePictureHierarchy"/>
    <dgm:cxn modelId="{107B2729-41EF-4C35-931C-DA30FFC9C9A4}" type="presParOf" srcId="{66D70919-F724-4847-8B7F-7E07082F4F28}" destId="{A5962DB5-F298-4723-81E5-C307E32938F5}" srcOrd="1" destOrd="0" presId="urn:microsoft.com/office/officeart/2009/layout/CirclePictureHierarchy"/>
    <dgm:cxn modelId="{C92E9BB8-16A1-4868-A5D7-CD7920857CEA}" type="presParOf" srcId="{743CEEF5-BEB6-42B1-8514-014AA45977EF}" destId="{DC5AB737-5C55-4D9A-A554-BB69402E23D2}" srcOrd="1" destOrd="0" presId="urn:microsoft.com/office/officeart/2009/layout/CirclePictureHierarchy"/>
    <dgm:cxn modelId="{EA245C70-8EFB-4C20-A4FE-BEAC57B472F7}" type="presParOf" srcId="{0BFCBA22-2DF8-43F7-9343-ABED762EF0F9}" destId="{C5A58935-B47D-4725-B8B0-C0CA068104A5}" srcOrd="2" destOrd="0" presId="urn:microsoft.com/office/officeart/2009/layout/CirclePictureHierarchy"/>
    <dgm:cxn modelId="{E507C87C-6895-4BBD-B85C-F23E98794626}" type="presParOf" srcId="{0BFCBA22-2DF8-43F7-9343-ABED762EF0F9}" destId="{C8FF61D6-30DA-49C9-B433-62E0F0766C41}" srcOrd="3" destOrd="0" presId="urn:microsoft.com/office/officeart/2009/layout/CirclePictureHierarchy"/>
    <dgm:cxn modelId="{203B7796-B8E7-471F-8AC8-B5EF34F0E287}" type="presParOf" srcId="{C8FF61D6-30DA-49C9-B433-62E0F0766C41}" destId="{3CC6A28C-090D-4D06-9F4B-3B55D5AD043E}" srcOrd="0" destOrd="0" presId="urn:microsoft.com/office/officeart/2009/layout/CirclePictureHierarchy"/>
    <dgm:cxn modelId="{8DF3B9A0-CA66-41B1-9D4F-A10F4BE8A06B}" type="presParOf" srcId="{3CC6A28C-090D-4D06-9F4B-3B55D5AD043E}" destId="{00ACB0FC-2B65-4B30-A7A4-6F0471DFB69E}" srcOrd="0" destOrd="0" presId="urn:microsoft.com/office/officeart/2009/layout/CirclePictureHierarchy"/>
    <dgm:cxn modelId="{64D69223-3619-4317-BE41-180538B8463D}" type="presParOf" srcId="{3CC6A28C-090D-4D06-9F4B-3B55D5AD043E}" destId="{1A2599FF-BF0C-40AE-AFC0-8F6851D2F1EB}" srcOrd="1" destOrd="0" presId="urn:microsoft.com/office/officeart/2009/layout/CirclePictureHierarchy"/>
    <dgm:cxn modelId="{48A79455-F5EB-4627-9850-2D73ADC1D016}" type="presParOf" srcId="{C8FF61D6-30DA-49C9-B433-62E0F0766C41}" destId="{4244B978-96BB-4C6A-9127-C503CFB9F6AC}"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FE02F0C-A172-4C00-A92B-F2E12C39C689}"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584B2946-B250-421D-A42C-11BB0173AB1B}">
      <dgm:prSet phldrT="[Text]" custT="1"/>
      <dgm:spPr>
        <a:solidFill>
          <a:schemeClr val="accent2">
            <a:lumMod val="50000"/>
          </a:schemeClr>
        </a:solidFill>
      </dgm:spPr>
      <dgm:t>
        <a:bodyPr/>
        <a:lstStyle/>
        <a:p>
          <a:r>
            <a:rPr lang="en-US" sz="3200" dirty="0" smtClean="0">
              <a:latin typeface="Franklin Gothic Demi Cond" panose="020B0706030402020204" pitchFamily="34" charset="0"/>
            </a:rPr>
            <a:t>Companies Act</a:t>
          </a:r>
        </a:p>
        <a:p>
          <a:r>
            <a:rPr lang="en-US" sz="3200" dirty="0" smtClean="0">
              <a:latin typeface="Franklin Gothic Demi Cond" panose="020B0706030402020204" pitchFamily="34" charset="0"/>
            </a:rPr>
            <a:t>2013</a:t>
          </a:r>
          <a:endParaRPr lang="en-US" sz="3200" dirty="0">
            <a:latin typeface="Franklin Gothic Demi Cond" panose="020B0706030402020204" pitchFamily="34" charset="0"/>
          </a:endParaRPr>
        </a:p>
      </dgm:t>
    </dgm:pt>
    <dgm:pt modelId="{20B5A301-EF0C-4475-B2A3-0F11CE121CE6}" type="parTrans" cxnId="{2C71F083-24C0-4787-8237-C523BCAEA5A3}">
      <dgm:prSet/>
      <dgm:spPr/>
      <dgm:t>
        <a:bodyPr/>
        <a:lstStyle/>
        <a:p>
          <a:endParaRPr lang="en-US"/>
        </a:p>
      </dgm:t>
    </dgm:pt>
    <dgm:pt modelId="{7E6CBD78-75CB-4020-895C-83E808003FF1}" type="sibTrans" cxnId="{2C71F083-24C0-4787-8237-C523BCAEA5A3}">
      <dgm:prSet/>
      <dgm:spPr/>
      <dgm:t>
        <a:bodyPr/>
        <a:lstStyle/>
        <a:p>
          <a:endParaRPr lang="en-US"/>
        </a:p>
      </dgm:t>
    </dgm:pt>
    <dgm:pt modelId="{D9794C90-2E36-42EB-A6AE-D5BF6E840865}">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Public Ltd.</a:t>
          </a:r>
        </a:p>
        <a:p>
          <a:r>
            <a:rPr lang="en-US" sz="3200" dirty="0" smtClean="0">
              <a:latin typeface="Franklin Gothic Demi Cond" panose="020B0706030402020204" pitchFamily="34" charset="0"/>
            </a:rPr>
            <a:t>7-unlimited</a:t>
          </a:r>
        </a:p>
      </dgm:t>
    </dgm:pt>
    <dgm:pt modelId="{0F0B889C-35FB-4558-84F9-6DCCAF1E0C9E}" type="parTrans" cxnId="{5DCCC93C-F64E-4B18-A6A4-A1E4240379A0}">
      <dgm:prSet/>
      <dgm:spPr/>
      <dgm:t>
        <a:bodyPr/>
        <a:lstStyle/>
        <a:p>
          <a:endParaRPr lang="en-US"/>
        </a:p>
      </dgm:t>
    </dgm:pt>
    <dgm:pt modelId="{26333C84-FFA6-4E2A-AD6B-D093C7CBD27A}" type="sibTrans" cxnId="{5DCCC93C-F64E-4B18-A6A4-A1E4240379A0}">
      <dgm:prSet/>
      <dgm:spPr/>
      <dgm:t>
        <a:bodyPr/>
        <a:lstStyle/>
        <a:p>
          <a:endParaRPr lang="en-US"/>
        </a:p>
      </dgm:t>
    </dgm:pt>
    <dgm:pt modelId="{C27EA05C-DA83-4129-B8C5-187A8EFEE9AA}">
      <dgm:prSet phldrT="[Text]" custT="1"/>
      <dgm:spPr/>
      <dgm:t>
        <a:bodyPr/>
        <a:lstStyle/>
        <a:p>
          <a:r>
            <a:rPr lang="en-US" sz="3200" dirty="0" smtClean="0">
              <a:latin typeface="Franklin Gothic Demi Cond" panose="020B0706030402020204" pitchFamily="34" charset="0"/>
            </a:rPr>
            <a:t>Listed</a:t>
          </a:r>
        </a:p>
        <a:p>
          <a:r>
            <a:rPr lang="en-US" sz="3200" dirty="0" smtClean="0">
              <a:latin typeface="Franklin Gothic Demi Cond" panose="020B0706030402020204" pitchFamily="34" charset="0"/>
            </a:rPr>
            <a:t>Vodafone India.</a:t>
          </a:r>
          <a:endParaRPr lang="en-US" sz="3200" dirty="0">
            <a:latin typeface="Franklin Gothic Demi Cond" panose="020B0706030402020204" pitchFamily="34" charset="0"/>
          </a:endParaRPr>
        </a:p>
      </dgm:t>
    </dgm:pt>
    <dgm:pt modelId="{5877E1A3-3DE5-4859-A2B4-1DE34E63D777}" type="parTrans" cxnId="{549708F0-663E-415C-96AF-E0D6A2BC6098}">
      <dgm:prSet/>
      <dgm:spPr/>
      <dgm:t>
        <a:bodyPr/>
        <a:lstStyle/>
        <a:p>
          <a:endParaRPr lang="en-US"/>
        </a:p>
      </dgm:t>
    </dgm:pt>
    <dgm:pt modelId="{1A406E4F-8999-46A6-B41E-EA904A9E0CE1}" type="sibTrans" cxnId="{549708F0-663E-415C-96AF-E0D6A2BC6098}">
      <dgm:prSet/>
      <dgm:spPr/>
      <dgm:t>
        <a:bodyPr/>
        <a:lstStyle/>
        <a:p>
          <a:endParaRPr lang="en-US"/>
        </a:p>
      </dgm:t>
    </dgm:pt>
    <dgm:pt modelId="{C003032F-E190-416E-9788-A99F49E6AAD8}">
      <dgm:prSet phldrT="[Text]" custT="1"/>
      <dgm:spPr/>
      <dgm:t>
        <a:bodyPr/>
        <a:lstStyle/>
        <a:p>
          <a:r>
            <a:rPr lang="en-US" sz="3200" dirty="0" smtClean="0">
              <a:latin typeface="Franklin Gothic Demi Cond" panose="020B0706030402020204" pitchFamily="34" charset="0"/>
            </a:rPr>
            <a:t>Unlisted</a:t>
          </a:r>
        </a:p>
        <a:p>
          <a:r>
            <a:rPr lang="en-US" sz="3200" dirty="0" smtClean="0">
              <a:latin typeface="Franklin Gothic Demi Cond" panose="020B0706030402020204" pitchFamily="34" charset="0"/>
            </a:rPr>
            <a:t>Nokia India</a:t>
          </a:r>
          <a:endParaRPr lang="en-US" sz="3200" dirty="0">
            <a:latin typeface="Franklin Gothic Demi Cond" panose="020B0706030402020204" pitchFamily="34" charset="0"/>
          </a:endParaRPr>
        </a:p>
      </dgm:t>
    </dgm:pt>
    <dgm:pt modelId="{0812B25B-A596-4333-8201-332B0FFAE871}" type="parTrans" cxnId="{4F243FC6-6484-44EC-9C39-5BBDF378756B}">
      <dgm:prSet/>
      <dgm:spPr/>
      <dgm:t>
        <a:bodyPr/>
        <a:lstStyle/>
        <a:p>
          <a:endParaRPr lang="en-US"/>
        </a:p>
      </dgm:t>
    </dgm:pt>
    <dgm:pt modelId="{8E618FDC-6847-414C-8D27-ABD8F3AA4118}" type="sibTrans" cxnId="{4F243FC6-6484-44EC-9C39-5BBDF378756B}">
      <dgm:prSet/>
      <dgm:spPr/>
      <dgm:t>
        <a:bodyPr/>
        <a:lstStyle/>
        <a:p>
          <a:endParaRPr lang="en-US"/>
        </a:p>
      </dgm:t>
    </dgm:pt>
    <dgm:pt modelId="{E78A4727-C960-4EA1-9EE0-2C6C8B457F70}">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One person</a:t>
          </a:r>
        </a:p>
      </dgm:t>
    </dgm:pt>
    <dgm:pt modelId="{262C9FD8-9290-4B29-9712-680183FBE8DB}" type="parTrans" cxnId="{ED3DE36E-9453-421A-BC52-FA3AACC48ECF}">
      <dgm:prSet/>
      <dgm:spPr/>
      <dgm:t>
        <a:bodyPr/>
        <a:lstStyle/>
        <a:p>
          <a:endParaRPr lang="en-US"/>
        </a:p>
      </dgm:t>
    </dgm:pt>
    <dgm:pt modelId="{6FCEA984-609F-4F8C-82F3-602CB07929D5}" type="sibTrans" cxnId="{ED3DE36E-9453-421A-BC52-FA3AACC48ECF}">
      <dgm:prSet/>
      <dgm:spPr/>
      <dgm:t>
        <a:bodyPr/>
        <a:lstStyle/>
        <a:p>
          <a:endParaRPr lang="en-US"/>
        </a:p>
      </dgm:t>
    </dgm:pt>
    <dgm:pt modelId="{42F7916C-2752-45DB-A5BB-811000343F0A}">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Private ltd.</a:t>
          </a:r>
        </a:p>
        <a:p>
          <a:r>
            <a:rPr lang="en-US" sz="3200" dirty="0" smtClean="0">
              <a:latin typeface="Franklin Gothic Demi Cond" panose="020B0706030402020204" pitchFamily="34" charset="0"/>
            </a:rPr>
            <a:t>2-200</a:t>
          </a:r>
        </a:p>
      </dgm:t>
    </dgm:pt>
    <dgm:pt modelId="{90DD1717-FE2A-4895-9DAE-5C61953B77ED}" type="parTrans" cxnId="{5693CE0C-25F2-49BC-AE90-7FD2E17E477E}">
      <dgm:prSet/>
      <dgm:spPr/>
      <dgm:t>
        <a:bodyPr/>
        <a:lstStyle/>
        <a:p>
          <a:endParaRPr lang="en-US"/>
        </a:p>
      </dgm:t>
    </dgm:pt>
    <dgm:pt modelId="{04614399-B204-49B3-B9D6-7F5F7E157B00}" type="sibTrans" cxnId="{5693CE0C-25F2-49BC-AE90-7FD2E17E477E}">
      <dgm:prSet/>
      <dgm:spPr/>
      <dgm:t>
        <a:bodyPr/>
        <a:lstStyle/>
        <a:p>
          <a:endParaRPr lang="en-US"/>
        </a:p>
      </dgm:t>
    </dgm:pt>
    <dgm:pt modelId="{47806E79-D06C-4555-A6E5-01FEEFFA2B4D}" type="pres">
      <dgm:prSet presAssocID="{CFE02F0C-A172-4C00-A92B-F2E12C39C689}" presName="diagram" presStyleCnt="0">
        <dgm:presLayoutVars>
          <dgm:chPref val="1"/>
          <dgm:dir/>
          <dgm:animOne val="branch"/>
          <dgm:animLvl val="lvl"/>
          <dgm:resizeHandles val="exact"/>
        </dgm:presLayoutVars>
      </dgm:prSet>
      <dgm:spPr/>
      <dgm:t>
        <a:bodyPr/>
        <a:lstStyle/>
        <a:p>
          <a:endParaRPr lang="en-US"/>
        </a:p>
      </dgm:t>
    </dgm:pt>
    <dgm:pt modelId="{1D01D60B-CF90-4174-A214-46A95A9A77C0}" type="pres">
      <dgm:prSet presAssocID="{584B2946-B250-421D-A42C-11BB0173AB1B}" presName="root1" presStyleCnt="0"/>
      <dgm:spPr/>
    </dgm:pt>
    <dgm:pt modelId="{E43F90CD-35D7-48EF-BA57-1925CA30953B}" type="pres">
      <dgm:prSet presAssocID="{584B2946-B250-421D-A42C-11BB0173AB1B}" presName="LevelOneTextNode" presStyleLbl="node0" presStyleIdx="0" presStyleCnt="1">
        <dgm:presLayoutVars>
          <dgm:chPref val="3"/>
        </dgm:presLayoutVars>
      </dgm:prSet>
      <dgm:spPr/>
      <dgm:t>
        <a:bodyPr/>
        <a:lstStyle/>
        <a:p>
          <a:endParaRPr lang="en-US"/>
        </a:p>
      </dgm:t>
    </dgm:pt>
    <dgm:pt modelId="{86319AAB-4A44-49C9-A97D-80C521B04660}" type="pres">
      <dgm:prSet presAssocID="{584B2946-B250-421D-A42C-11BB0173AB1B}" presName="level2hierChild" presStyleCnt="0"/>
      <dgm:spPr/>
    </dgm:pt>
    <dgm:pt modelId="{475A630D-80C5-4C9D-B903-EF34BFD26B20}" type="pres">
      <dgm:prSet presAssocID="{262C9FD8-9290-4B29-9712-680183FBE8DB}" presName="conn2-1" presStyleLbl="parChTrans1D2" presStyleIdx="0" presStyleCnt="3"/>
      <dgm:spPr/>
      <dgm:t>
        <a:bodyPr/>
        <a:lstStyle/>
        <a:p>
          <a:endParaRPr lang="en-US"/>
        </a:p>
      </dgm:t>
    </dgm:pt>
    <dgm:pt modelId="{C75D4C7E-BF72-4624-B685-E5791934E324}" type="pres">
      <dgm:prSet presAssocID="{262C9FD8-9290-4B29-9712-680183FBE8DB}" presName="connTx" presStyleLbl="parChTrans1D2" presStyleIdx="0" presStyleCnt="3"/>
      <dgm:spPr/>
      <dgm:t>
        <a:bodyPr/>
        <a:lstStyle/>
        <a:p>
          <a:endParaRPr lang="en-US"/>
        </a:p>
      </dgm:t>
    </dgm:pt>
    <dgm:pt modelId="{473FC039-F5B8-4BD2-A662-788C3B5FBF4B}" type="pres">
      <dgm:prSet presAssocID="{E78A4727-C960-4EA1-9EE0-2C6C8B457F70}" presName="root2" presStyleCnt="0"/>
      <dgm:spPr/>
    </dgm:pt>
    <dgm:pt modelId="{6B03C8EA-35CA-4108-9BC6-8E052F57BCD8}" type="pres">
      <dgm:prSet presAssocID="{E78A4727-C960-4EA1-9EE0-2C6C8B457F70}" presName="LevelTwoTextNode" presStyleLbl="node2" presStyleIdx="0" presStyleCnt="3">
        <dgm:presLayoutVars>
          <dgm:chPref val="3"/>
        </dgm:presLayoutVars>
      </dgm:prSet>
      <dgm:spPr/>
      <dgm:t>
        <a:bodyPr/>
        <a:lstStyle/>
        <a:p>
          <a:endParaRPr lang="en-US"/>
        </a:p>
      </dgm:t>
    </dgm:pt>
    <dgm:pt modelId="{834A3A92-A6D2-43A1-88F5-48F5D7C54495}" type="pres">
      <dgm:prSet presAssocID="{E78A4727-C960-4EA1-9EE0-2C6C8B457F70}" presName="level3hierChild" presStyleCnt="0"/>
      <dgm:spPr/>
    </dgm:pt>
    <dgm:pt modelId="{40407210-D41E-413A-87AC-41E8BA17EA7C}" type="pres">
      <dgm:prSet presAssocID="{90DD1717-FE2A-4895-9DAE-5C61953B77ED}" presName="conn2-1" presStyleLbl="parChTrans1D2" presStyleIdx="1" presStyleCnt="3"/>
      <dgm:spPr/>
      <dgm:t>
        <a:bodyPr/>
        <a:lstStyle/>
        <a:p>
          <a:endParaRPr lang="en-US"/>
        </a:p>
      </dgm:t>
    </dgm:pt>
    <dgm:pt modelId="{E3B59CAC-D774-4408-945A-655E887A1328}" type="pres">
      <dgm:prSet presAssocID="{90DD1717-FE2A-4895-9DAE-5C61953B77ED}" presName="connTx" presStyleLbl="parChTrans1D2" presStyleIdx="1" presStyleCnt="3"/>
      <dgm:spPr/>
      <dgm:t>
        <a:bodyPr/>
        <a:lstStyle/>
        <a:p>
          <a:endParaRPr lang="en-US"/>
        </a:p>
      </dgm:t>
    </dgm:pt>
    <dgm:pt modelId="{A310DE59-3A2C-4835-9FBF-2B8EA8598800}" type="pres">
      <dgm:prSet presAssocID="{42F7916C-2752-45DB-A5BB-811000343F0A}" presName="root2" presStyleCnt="0"/>
      <dgm:spPr/>
    </dgm:pt>
    <dgm:pt modelId="{5DD26A96-94CB-4E55-BB11-9805655287FB}" type="pres">
      <dgm:prSet presAssocID="{42F7916C-2752-45DB-A5BB-811000343F0A}" presName="LevelTwoTextNode" presStyleLbl="node2" presStyleIdx="1" presStyleCnt="3">
        <dgm:presLayoutVars>
          <dgm:chPref val="3"/>
        </dgm:presLayoutVars>
      </dgm:prSet>
      <dgm:spPr/>
      <dgm:t>
        <a:bodyPr/>
        <a:lstStyle/>
        <a:p>
          <a:endParaRPr lang="en-US"/>
        </a:p>
      </dgm:t>
    </dgm:pt>
    <dgm:pt modelId="{64F98E9E-2165-4226-95AF-2D7A46D0A601}" type="pres">
      <dgm:prSet presAssocID="{42F7916C-2752-45DB-A5BB-811000343F0A}" presName="level3hierChild" presStyleCnt="0"/>
      <dgm:spPr/>
    </dgm:pt>
    <dgm:pt modelId="{05E85E7D-5B3A-4409-8A3C-5621C7DDDA0A}" type="pres">
      <dgm:prSet presAssocID="{0F0B889C-35FB-4558-84F9-6DCCAF1E0C9E}" presName="conn2-1" presStyleLbl="parChTrans1D2" presStyleIdx="2" presStyleCnt="3"/>
      <dgm:spPr/>
      <dgm:t>
        <a:bodyPr/>
        <a:lstStyle/>
        <a:p>
          <a:endParaRPr lang="en-US"/>
        </a:p>
      </dgm:t>
    </dgm:pt>
    <dgm:pt modelId="{A0E48627-3659-4C27-B401-60A3A76ED9E7}" type="pres">
      <dgm:prSet presAssocID="{0F0B889C-35FB-4558-84F9-6DCCAF1E0C9E}" presName="connTx" presStyleLbl="parChTrans1D2" presStyleIdx="2" presStyleCnt="3"/>
      <dgm:spPr/>
      <dgm:t>
        <a:bodyPr/>
        <a:lstStyle/>
        <a:p>
          <a:endParaRPr lang="en-US"/>
        </a:p>
      </dgm:t>
    </dgm:pt>
    <dgm:pt modelId="{60637783-5862-45E9-A559-563C4CCE34EB}" type="pres">
      <dgm:prSet presAssocID="{D9794C90-2E36-42EB-A6AE-D5BF6E840865}" presName="root2" presStyleCnt="0"/>
      <dgm:spPr/>
    </dgm:pt>
    <dgm:pt modelId="{72344CEC-1915-4E82-91EB-E2C3A4276BCF}" type="pres">
      <dgm:prSet presAssocID="{D9794C90-2E36-42EB-A6AE-D5BF6E840865}" presName="LevelTwoTextNode" presStyleLbl="node2" presStyleIdx="2" presStyleCnt="3">
        <dgm:presLayoutVars>
          <dgm:chPref val="3"/>
        </dgm:presLayoutVars>
      </dgm:prSet>
      <dgm:spPr/>
      <dgm:t>
        <a:bodyPr/>
        <a:lstStyle/>
        <a:p>
          <a:endParaRPr lang="en-US"/>
        </a:p>
      </dgm:t>
    </dgm:pt>
    <dgm:pt modelId="{2F274EB3-FAC5-4F9C-B893-71258C18FC0B}" type="pres">
      <dgm:prSet presAssocID="{D9794C90-2E36-42EB-A6AE-D5BF6E840865}" presName="level3hierChild" presStyleCnt="0"/>
      <dgm:spPr/>
    </dgm:pt>
    <dgm:pt modelId="{8CFA3C00-2031-4EE2-A6A8-7ADB71CFE845}" type="pres">
      <dgm:prSet presAssocID="{5877E1A3-3DE5-4859-A2B4-1DE34E63D777}" presName="conn2-1" presStyleLbl="parChTrans1D3" presStyleIdx="0" presStyleCnt="2"/>
      <dgm:spPr/>
      <dgm:t>
        <a:bodyPr/>
        <a:lstStyle/>
        <a:p>
          <a:endParaRPr lang="en-US"/>
        </a:p>
      </dgm:t>
    </dgm:pt>
    <dgm:pt modelId="{605342A9-1973-43AC-ADD7-5E8483F6446F}" type="pres">
      <dgm:prSet presAssocID="{5877E1A3-3DE5-4859-A2B4-1DE34E63D777}" presName="connTx" presStyleLbl="parChTrans1D3" presStyleIdx="0" presStyleCnt="2"/>
      <dgm:spPr/>
      <dgm:t>
        <a:bodyPr/>
        <a:lstStyle/>
        <a:p>
          <a:endParaRPr lang="en-US"/>
        </a:p>
      </dgm:t>
    </dgm:pt>
    <dgm:pt modelId="{278EACFB-31EC-40C0-9266-4329C766A324}" type="pres">
      <dgm:prSet presAssocID="{C27EA05C-DA83-4129-B8C5-187A8EFEE9AA}" presName="root2" presStyleCnt="0"/>
      <dgm:spPr/>
    </dgm:pt>
    <dgm:pt modelId="{A077156A-2B74-43C2-9022-E005107E1C49}" type="pres">
      <dgm:prSet presAssocID="{C27EA05C-DA83-4129-B8C5-187A8EFEE9AA}" presName="LevelTwoTextNode" presStyleLbl="node3" presStyleIdx="0" presStyleCnt="2">
        <dgm:presLayoutVars>
          <dgm:chPref val="3"/>
        </dgm:presLayoutVars>
      </dgm:prSet>
      <dgm:spPr/>
      <dgm:t>
        <a:bodyPr/>
        <a:lstStyle/>
        <a:p>
          <a:endParaRPr lang="en-US"/>
        </a:p>
      </dgm:t>
    </dgm:pt>
    <dgm:pt modelId="{C55C0764-28DA-43DF-AD7E-9CBA57893C2E}" type="pres">
      <dgm:prSet presAssocID="{C27EA05C-DA83-4129-B8C5-187A8EFEE9AA}" presName="level3hierChild" presStyleCnt="0"/>
      <dgm:spPr/>
    </dgm:pt>
    <dgm:pt modelId="{58C52B99-1DC4-467F-BBAC-D64720239E8C}" type="pres">
      <dgm:prSet presAssocID="{0812B25B-A596-4333-8201-332B0FFAE871}" presName="conn2-1" presStyleLbl="parChTrans1D3" presStyleIdx="1" presStyleCnt="2"/>
      <dgm:spPr/>
      <dgm:t>
        <a:bodyPr/>
        <a:lstStyle/>
        <a:p>
          <a:endParaRPr lang="en-US"/>
        </a:p>
      </dgm:t>
    </dgm:pt>
    <dgm:pt modelId="{12DD9C9B-AB9A-4EAE-9B41-B312B9A9D559}" type="pres">
      <dgm:prSet presAssocID="{0812B25B-A596-4333-8201-332B0FFAE871}" presName="connTx" presStyleLbl="parChTrans1D3" presStyleIdx="1" presStyleCnt="2"/>
      <dgm:spPr/>
      <dgm:t>
        <a:bodyPr/>
        <a:lstStyle/>
        <a:p>
          <a:endParaRPr lang="en-US"/>
        </a:p>
      </dgm:t>
    </dgm:pt>
    <dgm:pt modelId="{449EBC47-7AE4-4E7F-B376-4DAC9449DA99}" type="pres">
      <dgm:prSet presAssocID="{C003032F-E190-416E-9788-A99F49E6AAD8}" presName="root2" presStyleCnt="0"/>
      <dgm:spPr/>
    </dgm:pt>
    <dgm:pt modelId="{85546651-7D07-4D38-83F2-5858F1A055F7}" type="pres">
      <dgm:prSet presAssocID="{C003032F-E190-416E-9788-A99F49E6AAD8}" presName="LevelTwoTextNode" presStyleLbl="node3" presStyleIdx="1" presStyleCnt="2">
        <dgm:presLayoutVars>
          <dgm:chPref val="3"/>
        </dgm:presLayoutVars>
      </dgm:prSet>
      <dgm:spPr/>
      <dgm:t>
        <a:bodyPr/>
        <a:lstStyle/>
        <a:p>
          <a:endParaRPr lang="en-US"/>
        </a:p>
      </dgm:t>
    </dgm:pt>
    <dgm:pt modelId="{F52E26A6-8205-4DAA-BE61-9F2662E6944A}" type="pres">
      <dgm:prSet presAssocID="{C003032F-E190-416E-9788-A99F49E6AAD8}" presName="level3hierChild" presStyleCnt="0"/>
      <dgm:spPr/>
    </dgm:pt>
  </dgm:ptLst>
  <dgm:cxnLst>
    <dgm:cxn modelId="{4F243FC6-6484-44EC-9C39-5BBDF378756B}" srcId="{D9794C90-2E36-42EB-A6AE-D5BF6E840865}" destId="{C003032F-E190-416E-9788-A99F49E6AAD8}" srcOrd="1" destOrd="0" parTransId="{0812B25B-A596-4333-8201-332B0FFAE871}" sibTransId="{8E618FDC-6847-414C-8D27-ABD8F3AA4118}"/>
    <dgm:cxn modelId="{160FC625-803C-4E81-96BC-3DACD050BCA2}" type="presOf" srcId="{5877E1A3-3DE5-4859-A2B4-1DE34E63D777}" destId="{605342A9-1973-43AC-ADD7-5E8483F6446F}" srcOrd="1" destOrd="0" presId="urn:microsoft.com/office/officeart/2005/8/layout/hierarchy2"/>
    <dgm:cxn modelId="{FB98DE55-8EB8-40D0-A103-1E5ABA4C66A4}" type="presOf" srcId="{CFE02F0C-A172-4C00-A92B-F2E12C39C689}" destId="{47806E79-D06C-4555-A6E5-01FEEFFA2B4D}" srcOrd="0" destOrd="0" presId="urn:microsoft.com/office/officeart/2005/8/layout/hierarchy2"/>
    <dgm:cxn modelId="{93264340-3FE0-458B-BC72-34A79D47FF05}" type="presOf" srcId="{5877E1A3-3DE5-4859-A2B4-1DE34E63D777}" destId="{8CFA3C00-2031-4EE2-A6A8-7ADB71CFE845}" srcOrd="0" destOrd="0" presId="urn:microsoft.com/office/officeart/2005/8/layout/hierarchy2"/>
    <dgm:cxn modelId="{5DCCC93C-F64E-4B18-A6A4-A1E4240379A0}" srcId="{584B2946-B250-421D-A42C-11BB0173AB1B}" destId="{D9794C90-2E36-42EB-A6AE-D5BF6E840865}" srcOrd="2" destOrd="0" parTransId="{0F0B889C-35FB-4558-84F9-6DCCAF1E0C9E}" sibTransId="{26333C84-FFA6-4E2A-AD6B-D093C7CBD27A}"/>
    <dgm:cxn modelId="{03191470-4B2C-4B67-BA23-AE88362DC58F}" type="presOf" srcId="{262C9FD8-9290-4B29-9712-680183FBE8DB}" destId="{475A630D-80C5-4C9D-B903-EF34BFD26B20}" srcOrd="0" destOrd="0" presId="urn:microsoft.com/office/officeart/2005/8/layout/hierarchy2"/>
    <dgm:cxn modelId="{ED3DE36E-9453-421A-BC52-FA3AACC48ECF}" srcId="{584B2946-B250-421D-A42C-11BB0173AB1B}" destId="{E78A4727-C960-4EA1-9EE0-2C6C8B457F70}" srcOrd="0" destOrd="0" parTransId="{262C9FD8-9290-4B29-9712-680183FBE8DB}" sibTransId="{6FCEA984-609F-4F8C-82F3-602CB07929D5}"/>
    <dgm:cxn modelId="{549708F0-663E-415C-96AF-E0D6A2BC6098}" srcId="{D9794C90-2E36-42EB-A6AE-D5BF6E840865}" destId="{C27EA05C-DA83-4129-B8C5-187A8EFEE9AA}" srcOrd="0" destOrd="0" parTransId="{5877E1A3-3DE5-4859-A2B4-1DE34E63D777}" sibTransId="{1A406E4F-8999-46A6-B41E-EA904A9E0CE1}"/>
    <dgm:cxn modelId="{420538A2-B10B-4B98-BA2A-83BEAD87BB11}" type="presOf" srcId="{90DD1717-FE2A-4895-9DAE-5C61953B77ED}" destId="{E3B59CAC-D774-4408-945A-655E887A1328}" srcOrd="1" destOrd="0" presId="urn:microsoft.com/office/officeart/2005/8/layout/hierarchy2"/>
    <dgm:cxn modelId="{111E1D2C-D185-4E2B-BAA8-732278BC5A00}" type="presOf" srcId="{0F0B889C-35FB-4558-84F9-6DCCAF1E0C9E}" destId="{05E85E7D-5B3A-4409-8A3C-5621C7DDDA0A}" srcOrd="0" destOrd="0" presId="urn:microsoft.com/office/officeart/2005/8/layout/hierarchy2"/>
    <dgm:cxn modelId="{5693CE0C-25F2-49BC-AE90-7FD2E17E477E}" srcId="{584B2946-B250-421D-A42C-11BB0173AB1B}" destId="{42F7916C-2752-45DB-A5BB-811000343F0A}" srcOrd="1" destOrd="0" parTransId="{90DD1717-FE2A-4895-9DAE-5C61953B77ED}" sibTransId="{04614399-B204-49B3-B9D6-7F5F7E157B00}"/>
    <dgm:cxn modelId="{E2C25433-BF07-4541-A1FA-EE154A7AF657}" type="presOf" srcId="{D9794C90-2E36-42EB-A6AE-D5BF6E840865}" destId="{72344CEC-1915-4E82-91EB-E2C3A4276BCF}" srcOrd="0" destOrd="0" presId="urn:microsoft.com/office/officeart/2005/8/layout/hierarchy2"/>
    <dgm:cxn modelId="{79E4C382-EBB6-4B5F-B0FF-8049591192F2}" type="presOf" srcId="{C003032F-E190-416E-9788-A99F49E6AAD8}" destId="{85546651-7D07-4D38-83F2-5858F1A055F7}" srcOrd="0" destOrd="0" presId="urn:microsoft.com/office/officeart/2005/8/layout/hierarchy2"/>
    <dgm:cxn modelId="{07484AC9-E5EF-4E33-9657-5FFDA4F50BB5}" type="presOf" srcId="{584B2946-B250-421D-A42C-11BB0173AB1B}" destId="{E43F90CD-35D7-48EF-BA57-1925CA30953B}" srcOrd="0" destOrd="0" presId="urn:microsoft.com/office/officeart/2005/8/layout/hierarchy2"/>
    <dgm:cxn modelId="{0536B491-32C2-434C-9174-21EB9440F36E}" type="presOf" srcId="{42F7916C-2752-45DB-A5BB-811000343F0A}" destId="{5DD26A96-94CB-4E55-BB11-9805655287FB}" srcOrd="0" destOrd="0" presId="urn:microsoft.com/office/officeart/2005/8/layout/hierarchy2"/>
    <dgm:cxn modelId="{06439214-632E-4989-89AA-930F724633A9}" type="presOf" srcId="{90DD1717-FE2A-4895-9DAE-5C61953B77ED}" destId="{40407210-D41E-413A-87AC-41E8BA17EA7C}" srcOrd="0" destOrd="0" presId="urn:microsoft.com/office/officeart/2005/8/layout/hierarchy2"/>
    <dgm:cxn modelId="{2B6C21C6-2F17-4322-ACBF-C8DCAF8110B4}" type="presOf" srcId="{E78A4727-C960-4EA1-9EE0-2C6C8B457F70}" destId="{6B03C8EA-35CA-4108-9BC6-8E052F57BCD8}" srcOrd="0" destOrd="0" presId="urn:microsoft.com/office/officeart/2005/8/layout/hierarchy2"/>
    <dgm:cxn modelId="{3EEFA23C-E7B9-4A63-8417-8402DB696CA8}" type="presOf" srcId="{0812B25B-A596-4333-8201-332B0FFAE871}" destId="{58C52B99-1DC4-467F-BBAC-D64720239E8C}" srcOrd="0" destOrd="0" presId="urn:microsoft.com/office/officeart/2005/8/layout/hierarchy2"/>
    <dgm:cxn modelId="{CEEAB9B3-DC5C-4F48-8309-3B549D7D466F}" type="presOf" srcId="{C27EA05C-DA83-4129-B8C5-187A8EFEE9AA}" destId="{A077156A-2B74-43C2-9022-E005107E1C49}" srcOrd="0" destOrd="0" presId="urn:microsoft.com/office/officeart/2005/8/layout/hierarchy2"/>
    <dgm:cxn modelId="{BEBB9685-3981-4A81-861C-5EE9506FB345}" type="presOf" srcId="{0812B25B-A596-4333-8201-332B0FFAE871}" destId="{12DD9C9B-AB9A-4EAE-9B41-B312B9A9D559}" srcOrd="1" destOrd="0" presId="urn:microsoft.com/office/officeart/2005/8/layout/hierarchy2"/>
    <dgm:cxn modelId="{3E9D0DC4-DF01-4CA5-A330-769191268DBB}" type="presOf" srcId="{0F0B889C-35FB-4558-84F9-6DCCAF1E0C9E}" destId="{A0E48627-3659-4C27-B401-60A3A76ED9E7}" srcOrd="1" destOrd="0" presId="urn:microsoft.com/office/officeart/2005/8/layout/hierarchy2"/>
    <dgm:cxn modelId="{2C71F083-24C0-4787-8237-C523BCAEA5A3}" srcId="{CFE02F0C-A172-4C00-A92B-F2E12C39C689}" destId="{584B2946-B250-421D-A42C-11BB0173AB1B}" srcOrd="0" destOrd="0" parTransId="{20B5A301-EF0C-4475-B2A3-0F11CE121CE6}" sibTransId="{7E6CBD78-75CB-4020-895C-83E808003FF1}"/>
    <dgm:cxn modelId="{779BCC73-ECAD-41EE-91F3-29AD34B5B547}" type="presOf" srcId="{262C9FD8-9290-4B29-9712-680183FBE8DB}" destId="{C75D4C7E-BF72-4624-B685-E5791934E324}" srcOrd="1" destOrd="0" presId="urn:microsoft.com/office/officeart/2005/8/layout/hierarchy2"/>
    <dgm:cxn modelId="{2F27F545-6D37-4FFE-AAED-CD2F2BA786E2}" type="presParOf" srcId="{47806E79-D06C-4555-A6E5-01FEEFFA2B4D}" destId="{1D01D60B-CF90-4174-A214-46A95A9A77C0}" srcOrd="0" destOrd="0" presId="urn:microsoft.com/office/officeart/2005/8/layout/hierarchy2"/>
    <dgm:cxn modelId="{57490A0C-18AF-4F0E-B84C-AD5DEC2E2BAE}" type="presParOf" srcId="{1D01D60B-CF90-4174-A214-46A95A9A77C0}" destId="{E43F90CD-35D7-48EF-BA57-1925CA30953B}" srcOrd="0" destOrd="0" presId="urn:microsoft.com/office/officeart/2005/8/layout/hierarchy2"/>
    <dgm:cxn modelId="{9A545E90-2572-4F37-B3A5-40765A1E1CCD}" type="presParOf" srcId="{1D01D60B-CF90-4174-A214-46A95A9A77C0}" destId="{86319AAB-4A44-49C9-A97D-80C521B04660}" srcOrd="1" destOrd="0" presId="urn:microsoft.com/office/officeart/2005/8/layout/hierarchy2"/>
    <dgm:cxn modelId="{F0CCD757-CF1D-4783-91C7-357609D6B860}" type="presParOf" srcId="{86319AAB-4A44-49C9-A97D-80C521B04660}" destId="{475A630D-80C5-4C9D-B903-EF34BFD26B20}" srcOrd="0" destOrd="0" presId="urn:microsoft.com/office/officeart/2005/8/layout/hierarchy2"/>
    <dgm:cxn modelId="{0DAE342C-7783-453A-AB03-CE2193546ACC}" type="presParOf" srcId="{475A630D-80C5-4C9D-B903-EF34BFD26B20}" destId="{C75D4C7E-BF72-4624-B685-E5791934E324}" srcOrd="0" destOrd="0" presId="urn:microsoft.com/office/officeart/2005/8/layout/hierarchy2"/>
    <dgm:cxn modelId="{14F56F9A-81D5-4B86-AAC7-10B61709B840}" type="presParOf" srcId="{86319AAB-4A44-49C9-A97D-80C521B04660}" destId="{473FC039-F5B8-4BD2-A662-788C3B5FBF4B}" srcOrd="1" destOrd="0" presId="urn:microsoft.com/office/officeart/2005/8/layout/hierarchy2"/>
    <dgm:cxn modelId="{E2DD03E0-680C-4CC2-8516-E92D7B1F22E5}" type="presParOf" srcId="{473FC039-F5B8-4BD2-A662-788C3B5FBF4B}" destId="{6B03C8EA-35CA-4108-9BC6-8E052F57BCD8}" srcOrd="0" destOrd="0" presId="urn:microsoft.com/office/officeart/2005/8/layout/hierarchy2"/>
    <dgm:cxn modelId="{510CD72F-0F7F-4A94-80D7-A598C087B700}" type="presParOf" srcId="{473FC039-F5B8-4BD2-A662-788C3B5FBF4B}" destId="{834A3A92-A6D2-43A1-88F5-48F5D7C54495}" srcOrd="1" destOrd="0" presId="urn:microsoft.com/office/officeart/2005/8/layout/hierarchy2"/>
    <dgm:cxn modelId="{CDA748B4-70F6-48F9-8FF9-B7763B99461D}" type="presParOf" srcId="{86319AAB-4A44-49C9-A97D-80C521B04660}" destId="{40407210-D41E-413A-87AC-41E8BA17EA7C}" srcOrd="2" destOrd="0" presId="urn:microsoft.com/office/officeart/2005/8/layout/hierarchy2"/>
    <dgm:cxn modelId="{5D85C7C1-E4E7-48B6-8A13-B4CC93CB87A6}" type="presParOf" srcId="{40407210-D41E-413A-87AC-41E8BA17EA7C}" destId="{E3B59CAC-D774-4408-945A-655E887A1328}" srcOrd="0" destOrd="0" presId="urn:microsoft.com/office/officeart/2005/8/layout/hierarchy2"/>
    <dgm:cxn modelId="{3FE5DDA2-3366-449A-B4DB-FDBCCC359F18}" type="presParOf" srcId="{86319AAB-4A44-49C9-A97D-80C521B04660}" destId="{A310DE59-3A2C-4835-9FBF-2B8EA8598800}" srcOrd="3" destOrd="0" presId="urn:microsoft.com/office/officeart/2005/8/layout/hierarchy2"/>
    <dgm:cxn modelId="{5C5B1ED1-1A20-4DBF-B9A5-BEA6F27868AB}" type="presParOf" srcId="{A310DE59-3A2C-4835-9FBF-2B8EA8598800}" destId="{5DD26A96-94CB-4E55-BB11-9805655287FB}" srcOrd="0" destOrd="0" presId="urn:microsoft.com/office/officeart/2005/8/layout/hierarchy2"/>
    <dgm:cxn modelId="{9989B856-8A03-4E9C-AF31-BB11764AFA00}" type="presParOf" srcId="{A310DE59-3A2C-4835-9FBF-2B8EA8598800}" destId="{64F98E9E-2165-4226-95AF-2D7A46D0A601}" srcOrd="1" destOrd="0" presId="urn:microsoft.com/office/officeart/2005/8/layout/hierarchy2"/>
    <dgm:cxn modelId="{A59302FB-051C-4473-BFDF-842C379B010F}" type="presParOf" srcId="{86319AAB-4A44-49C9-A97D-80C521B04660}" destId="{05E85E7D-5B3A-4409-8A3C-5621C7DDDA0A}" srcOrd="4" destOrd="0" presId="urn:microsoft.com/office/officeart/2005/8/layout/hierarchy2"/>
    <dgm:cxn modelId="{4FAD69AC-6009-44DE-A530-7CDDFA24FFA6}" type="presParOf" srcId="{05E85E7D-5B3A-4409-8A3C-5621C7DDDA0A}" destId="{A0E48627-3659-4C27-B401-60A3A76ED9E7}" srcOrd="0" destOrd="0" presId="urn:microsoft.com/office/officeart/2005/8/layout/hierarchy2"/>
    <dgm:cxn modelId="{7E02CB17-1165-402D-B383-1E80DA6BD7DD}" type="presParOf" srcId="{86319AAB-4A44-49C9-A97D-80C521B04660}" destId="{60637783-5862-45E9-A559-563C4CCE34EB}" srcOrd="5" destOrd="0" presId="urn:microsoft.com/office/officeart/2005/8/layout/hierarchy2"/>
    <dgm:cxn modelId="{A68D9B80-C9B1-477C-90ED-B1ABD5073381}" type="presParOf" srcId="{60637783-5862-45E9-A559-563C4CCE34EB}" destId="{72344CEC-1915-4E82-91EB-E2C3A4276BCF}" srcOrd="0" destOrd="0" presId="urn:microsoft.com/office/officeart/2005/8/layout/hierarchy2"/>
    <dgm:cxn modelId="{A57ECDE6-0B1A-4A66-8FB2-32CBCE7C636F}" type="presParOf" srcId="{60637783-5862-45E9-A559-563C4CCE34EB}" destId="{2F274EB3-FAC5-4F9C-B893-71258C18FC0B}" srcOrd="1" destOrd="0" presId="urn:microsoft.com/office/officeart/2005/8/layout/hierarchy2"/>
    <dgm:cxn modelId="{2A22283C-CDA8-4E05-9D56-15512F0A55A3}" type="presParOf" srcId="{2F274EB3-FAC5-4F9C-B893-71258C18FC0B}" destId="{8CFA3C00-2031-4EE2-A6A8-7ADB71CFE845}" srcOrd="0" destOrd="0" presId="urn:microsoft.com/office/officeart/2005/8/layout/hierarchy2"/>
    <dgm:cxn modelId="{0D90FBD6-0325-481E-A5D7-FF8EDD5F2810}" type="presParOf" srcId="{8CFA3C00-2031-4EE2-A6A8-7ADB71CFE845}" destId="{605342A9-1973-43AC-ADD7-5E8483F6446F}" srcOrd="0" destOrd="0" presId="urn:microsoft.com/office/officeart/2005/8/layout/hierarchy2"/>
    <dgm:cxn modelId="{80B6E87A-E9F5-4557-B3D4-4822E082FD80}" type="presParOf" srcId="{2F274EB3-FAC5-4F9C-B893-71258C18FC0B}" destId="{278EACFB-31EC-40C0-9266-4329C766A324}" srcOrd="1" destOrd="0" presId="urn:microsoft.com/office/officeart/2005/8/layout/hierarchy2"/>
    <dgm:cxn modelId="{0CF92911-ABD8-4D16-AC39-9258697F5225}" type="presParOf" srcId="{278EACFB-31EC-40C0-9266-4329C766A324}" destId="{A077156A-2B74-43C2-9022-E005107E1C49}" srcOrd="0" destOrd="0" presId="urn:microsoft.com/office/officeart/2005/8/layout/hierarchy2"/>
    <dgm:cxn modelId="{B5B165F7-94A6-4299-ABBD-888BF0BD1C28}" type="presParOf" srcId="{278EACFB-31EC-40C0-9266-4329C766A324}" destId="{C55C0764-28DA-43DF-AD7E-9CBA57893C2E}" srcOrd="1" destOrd="0" presId="urn:microsoft.com/office/officeart/2005/8/layout/hierarchy2"/>
    <dgm:cxn modelId="{2A99DFBC-BC6D-481E-93A5-266BE8E6534E}" type="presParOf" srcId="{2F274EB3-FAC5-4F9C-B893-71258C18FC0B}" destId="{58C52B99-1DC4-467F-BBAC-D64720239E8C}" srcOrd="2" destOrd="0" presId="urn:microsoft.com/office/officeart/2005/8/layout/hierarchy2"/>
    <dgm:cxn modelId="{0E110C35-B455-4DEA-B5B7-9EC1364AFB47}" type="presParOf" srcId="{58C52B99-1DC4-467F-BBAC-D64720239E8C}" destId="{12DD9C9B-AB9A-4EAE-9B41-B312B9A9D559}" srcOrd="0" destOrd="0" presId="urn:microsoft.com/office/officeart/2005/8/layout/hierarchy2"/>
    <dgm:cxn modelId="{51772A6D-B09D-47D2-9202-5FC73718085C}" type="presParOf" srcId="{2F274EB3-FAC5-4F9C-B893-71258C18FC0B}" destId="{449EBC47-7AE4-4E7F-B376-4DAC9449DA99}" srcOrd="3" destOrd="0" presId="urn:microsoft.com/office/officeart/2005/8/layout/hierarchy2"/>
    <dgm:cxn modelId="{B2EB3895-4A1E-40B5-9F6E-D2D6DD19550C}" type="presParOf" srcId="{449EBC47-7AE4-4E7F-B376-4DAC9449DA99}" destId="{85546651-7D07-4D38-83F2-5858F1A055F7}" srcOrd="0" destOrd="0" presId="urn:microsoft.com/office/officeart/2005/8/layout/hierarchy2"/>
    <dgm:cxn modelId="{BE0365A3-9FA3-48AF-9179-AA3C54E422DA}" type="presParOf" srcId="{449EBC47-7AE4-4E7F-B376-4DAC9449DA99}" destId="{F52E26A6-8205-4DAA-BE61-9F2662E6944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2B78ECD-1B53-46AE-A513-617D6DF10108}"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F7127669-028F-4C54-97CB-0F55D6E46CA3}">
      <dgm:prSet phldrT="[Text]"/>
      <dgm:spPr/>
      <dgm:t>
        <a:bodyPr/>
        <a:lstStyle/>
        <a:p>
          <a:pPr algn="ctr"/>
          <a:r>
            <a:rPr lang="en-US" dirty="0" err="1" smtClean="0">
              <a:latin typeface="Franklin Gothic Demi Cond" panose="020B0706030402020204" pitchFamily="34" charset="0"/>
            </a:rPr>
            <a:t>BoD</a:t>
          </a:r>
          <a:endParaRPr lang="en-US" dirty="0">
            <a:latin typeface="Franklin Gothic Demi Cond" panose="020B0706030402020204" pitchFamily="34" charset="0"/>
          </a:endParaRPr>
        </a:p>
      </dgm:t>
    </dgm:pt>
    <dgm:pt modelId="{4A3A90BC-F615-403A-950D-6361980D7E27}" type="parTrans" cxnId="{60671C3E-4EE5-4875-8CB1-92AE08A1EC12}">
      <dgm:prSet/>
      <dgm:spPr/>
      <dgm:t>
        <a:bodyPr/>
        <a:lstStyle/>
        <a:p>
          <a:endParaRPr lang="en-US"/>
        </a:p>
      </dgm:t>
    </dgm:pt>
    <dgm:pt modelId="{37DA612E-696B-4832-9DBB-F17B7CA5448A}" type="sibTrans" cxnId="{60671C3E-4EE5-4875-8CB1-92AE08A1EC12}">
      <dgm:prSet/>
      <dgm:spPr/>
      <dgm:t>
        <a:bodyPr/>
        <a:lstStyle/>
        <a:p>
          <a:endParaRPr lang="en-US"/>
        </a:p>
      </dgm:t>
    </dgm:pt>
    <dgm:pt modelId="{A501F158-0D7A-449C-949B-870A3FAD9D50}">
      <dgm:prSet phldrT="[Text]"/>
      <dgm:spPr/>
      <dgm:t>
        <a:bodyPr/>
        <a:lstStyle/>
        <a:p>
          <a:pPr algn="ctr"/>
          <a:r>
            <a:rPr lang="en-US" dirty="0" smtClean="0">
              <a:latin typeface="Franklin Gothic Demi Cond" panose="020B0706030402020204" pitchFamily="34" charset="0"/>
            </a:rPr>
            <a:t>CSR</a:t>
          </a:r>
          <a:endParaRPr lang="en-US" dirty="0">
            <a:latin typeface="Franklin Gothic Demi Cond" panose="020B0706030402020204" pitchFamily="34" charset="0"/>
          </a:endParaRPr>
        </a:p>
      </dgm:t>
    </dgm:pt>
    <dgm:pt modelId="{2F4A1ECA-2088-42DC-9252-E8B6898EF0EF}" type="parTrans" cxnId="{E332B89E-FC68-4EA6-BE20-A1E12A94524A}">
      <dgm:prSet/>
      <dgm:spPr/>
      <dgm:t>
        <a:bodyPr/>
        <a:lstStyle/>
        <a:p>
          <a:endParaRPr lang="en-US"/>
        </a:p>
      </dgm:t>
    </dgm:pt>
    <dgm:pt modelId="{7B70D23A-47E3-4D63-94FA-29E24F296F85}" type="sibTrans" cxnId="{E332B89E-FC68-4EA6-BE20-A1E12A94524A}">
      <dgm:prSet/>
      <dgm:spPr/>
      <dgm:t>
        <a:bodyPr/>
        <a:lstStyle/>
        <a:p>
          <a:endParaRPr lang="en-US"/>
        </a:p>
      </dgm:t>
    </dgm:pt>
    <dgm:pt modelId="{F4396374-DFD6-4F36-972A-3A246CF6D07B}">
      <dgm:prSet phldrT="[Text]"/>
      <dgm:spPr/>
      <dgm:t>
        <a:bodyPr/>
        <a:lstStyle/>
        <a:p>
          <a:pPr algn="ctr"/>
          <a:r>
            <a:rPr lang="en-US" dirty="0" smtClean="0">
              <a:latin typeface="Franklin Gothic Demi Cond" panose="020B0706030402020204" pitchFamily="34" charset="0"/>
            </a:rPr>
            <a:t>4 Statutory Bodies</a:t>
          </a:r>
          <a:endParaRPr lang="en-US" dirty="0">
            <a:latin typeface="Franklin Gothic Demi Cond" panose="020B0706030402020204" pitchFamily="34" charset="0"/>
          </a:endParaRPr>
        </a:p>
      </dgm:t>
    </dgm:pt>
    <dgm:pt modelId="{66539B89-0861-4218-B751-90EACB8F5D71}" type="parTrans" cxnId="{620B6A0F-6DCE-4B7B-9C0B-50B232B475CC}">
      <dgm:prSet/>
      <dgm:spPr/>
      <dgm:t>
        <a:bodyPr/>
        <a:lstStyle/>
        <a:p>
          <a:endParaRPr lang="en-US"/>
        </a:p>
      </dgm:t>
    </dgm:pt>
    <dgm:pt modelId="{C7A374A9-E600-4508-A13A-361D837DBB4D}" type="sibTrans" cxnId="{620B6A0F-6DCE-4B7B-9C0B-50B232B475CC}">
      <dgm:prSet/>
      <dgm:spPr/>
      <dgm:t>
        <a:bodyPr/>
        <a:lstStyle/>
        <a:p>
          <a:endParaRPr lang="en-US"/>
        </a:p>
      </dgm:t>
    </dgm:pt>
    <dgm:pt modelId="{6B050B5B-60C3-4960-8CDB-CC98DD9C1D14}">
      <dgm:prSet phldrT="[Text]"/>
      <dgm:spPr/>
      <dgm:t>
        <a:bodyPr/>
        <a:lstStyle/>
        <a:p>
          <a:pPr algn="ctr"/>
          <a:r>
            <a:rPr lang="en-US" dirty="0" smtClean="0">
              <a:latin typeface="Franklin Gothic Demi Cond" panose="020B0706030402020204" pitchFamily="34" charset="0"/>
            </a:rPr>
            <a:t>AGM</a:t>
          </a:r>
        </a:p>
        <a:p>
          <a:pPr algn="ctr"/>
          <a:r>
            <a:rPr lang="en-US" dirty="0" smtClean="0">
              <a:latin typeface="Franklin Gothic Demi Cond" panose="020B0706030402020204" pitchFamily="34" charset="0"/>
            </a:rPr>
            <a:t>Audit</a:t>
          </a:r>
          <a:br>
            <a:rPr lang="en-US" dirty="0" smtClean="0">
              <a:latin typeface="Franklin Gothic Demi Cond" panose="020B0706030402020204" pitchFamily="34" charset="0"/>
            </a:rPr>
          </a:br>
          <a:r>
            <a:rPr lang="en-US" dirty="0" smtClean="0">
              <a:latin typeface="Franklin Gothic Demi Cond" panose="020B0706030402020204" pitchFamily="34" charset="0"/>
              <a:hlinkClick xmlns:r="http://schemas.openxmlformats.org/officeDocument/2006/relationships" r:id="rId1"/>
            </a:rPr>
            <a:t>Link</a:t>
          </a:r>
          <a:endParaRPr lang="en-US" dirty="0">
            <a:latin typeface="Franklin Gothic Demi Cond" panose="020B0706030402020204" pitchFamily="34" charset="0"/>
          </a:endParaRPr>
        </a:p>
      </dgm:t>
    </dgm:pt>
    <dgm:pt modelId="{E271DC07-1EF1-42E3-ABA1-15AE6BC17CDC}" type="parTrans" cxnId="{411DDE96-49FD-49D5-9566-B8AFF2E96EB1}">
      <dgm:prSet/>
      <dgm:spPr/>
      <dgm:t>
        <a:bodyPr/>
        <a:lstStyle/>
        <a:p>
          <a:endParaRPr lang="en-US"/>
        </a:p>
      </dgm:t>
    </dgm:pt>
    <dgm:pt modelId="{8056A67E-8446-419B-B75C-7B5E87DED2C9}" type="sibTrans" cxnId="{411DDE96-49FD-49D5-9566-B8AFF2E96EB1}">
      <dgm:prSet/>
      <dgm:spPr/>
      <dgm:t>
        <a:bodyPr/>
        <a:lstStyle/>
        <a:p>
          <a:endParaRPr lang="en-US"/>
        </a:p>
      </dgm:t>
    </dgm:pt>
    <dgm:pt modelId="{7D628682-4F74-4CC9-8619-AF224A3E9982}" type="pres">
      <dgm:prSet presAssocID="{F2B78ECD-1B53-46AE-A513-617D6DF10108}" presName="Name0" presStyleCnt="0">
        <dgm:presLayoutVars>
          <dgm:chMax/>
          <dgm:chPref/>
          <dgm:dir/>
          <dgm:animLvl val="lvl"/>
          <dgm:resizeHandles val="exact"/>
        </dgm:presLayoutVars>
      </dgm:prSet>
      <dgm:spPr/>
      <dgm:t>
        <a:bodyPr/>
        <a:lstStyle/>
        <a:p>
          <a:endParaRPr lang="en-US"/>
        </a:p>
      </dgm:t>
    </dgm:pt>
    <dgm:pt modelId="{FBF7FFAA-DA97-4C8B-BBE0-96B7D0018DE9}" type="pres">
      <dgm:prSet presAssocID="{F7127669-028F-4C54-97CB-0F55D6E46CA3}" presName="composite" presStyleCnt="0"/>
      <dgm:spPr/>
    </dgm:pt>
    <dgm:pt modelId="{6FE00C72-2670-4715-8317-2786F6DEF84E}" type="pres">
      <dgm:prSet presAssocID="{F7127669-028F-4C54-97CB-0F55D6E46CA3}" presName="Image" presStyleLbl="alignNode1" presStyleIdx="0" presStyleCnt="4"/>
      <dgm:spPr>
        <a:blipFill rotWithShape="1">
          <a:blip xmlns:r="http://schemas.openxmlformats.org/officeDocument/2006/relationships" r:embed="rId2"/>
          <a:stretch>
            <a:fillRect/>
          </a:stretch>
        </a:blipFill>
      </dgm:spPr>
      <dgm:t>
        <a:bodyPr/>
        <a:lstStyle/>
        <a:p>
          <a:endParaRPr lang="en-US"/>
        </a:p>
      </dgm:t>
    </dgm:pt>
    <dgm:pt modelId="{542EB78C-806A-4EB3-8632-B7E66ED34419}" type="pres">
      <dgm:prSet presAssocID="{F7127669-028F-4C54-97CB-0F55D6E46CA3}" presName="Accent" presStyleLbl="parChTrans1D1" presStyleIdx="0" presStyleCnt="4"/>
      <dgm:spPr/>
    </dgm:pt>
    <dgm:pt modelId="{B688ED51-0070-4868-AD7E-30745A9516C9}" type="pres">
      <dgm:prSet presAssocID="{F7127669-028F-4C54-97CB-0F55D6E46CA3}" presName="Parent" presStyleLbl="revTx" presStyleIdx="0" presStyleCnt="4">
        <dgm:presLayoutVars>
          <dgm:chMax val="0"/>
          <dgm:chPref val="0"/>
          <dgm:bulletEnabled val="1"/>
        </dgm:presLayoutVars>
      </dgm:prSet>
      <dgm:spPr/>
      <dgm:t>
        <a:bodyPr/>
        <a:lstStyle/>
        <a:p>
          <a:endParaRPr lang="en-US"/>
        </a:p>
      </dgm:t>
    </dgm:pt>
    <dgm:pt modelId="{4EE64AFD-40EA-49C4-8861-1A911D3FD010}" type="pres">
      <dgm:prSet presAssocID="{37DA612E-696B-4832-9DBB-F17B7CA5448A}" presName="sibTrans" presStyleCnt="0"/>
      <dgm:spPr/>
    </dgm:pt>
    <dgm:pt modelId="{2BB9815F-DBCA-4415-B223-99B8D5E2CD52}" type="pres">
      <dgm:prSet presAssocID="{6B050B5B-60C3-4960-8CDB-CC98DD9C1D14}" presName="composite" presStyleCnt="0"/>
      <dgm:spPr/>
    </dgm:pt>
    <dgm:pt modelId="{E81C8731-0EDD-44B8-9B62-615DFB60ACEE}" type="pres">
      <dgm:prSet presAssocID="{6B050B5B-60C3-4960-8CDB-CC98DD9C1D14}" presName="Image" presStyleLbl="alignNode1" presStyleIdx="1" presStyleCnt="4"/>
      <dgm:spPr>
        <a:blipFill rotWithShape="1">
          <a:blip xmlns:r="http://schemas.openxmlformats.org/officeDocument/2006/relationships" r:embed="rId3"/>
          <a:stretch>
            <a:fillRect/>
          </a:stretch>
        </a:blipFill>
      </dgm:spPr>
      <dgm:t>
        <a:bodyPr/>
        <a:lstStyle/>
        <a:p>
          <a:endParaRPr lang="en-US"/>
        </a:p>
      </dgm:t>
    </dgm:pt>
    <dgm:pt modelId="{17D34670-7CB8-4883-9CD7-BEF0BDB34EE5}" type="pres">
      <dgm:prSet presAssocID="{6B050B5B-60C3-4960-8CDB-CC98DD9C1D14}" presName="Accent" presStyleLbl="parChTrans1D1" presStyleIdx="1" presStyleCnt="4"/>
      <dgm:spPr/>
    </dgm:pt>
    <dgm:pt modelId="{A955879B-D4FB-4F59-9171-C17674C73419}" type="pres">
      <dgm:prSet presAssocID="{6B050B5B-60C3-4960-8CDB-CC98DD9C1D14}" presName="Parent" presStyleLbl="revTx" presStyleIdx="1" presStyleCnt="4">
        <dgm:presLayoutVars>
          <dgm:chMax val="0"/>
          <dgm:chPref val="0"/>
          <dgm:bulletEnabled val="1"/>
        </dgm:presLayoutVars>
      </dgm:prSet>
      <dgm:spPr/>
      <dgm:t>
        <a:bodyPr/>
        <a:lstStyle/>
        <a:p>
          <a:endParaRPr lang="en-US"/>
        </a:p>
      </dgm:t>
    </dgm:pt>
    <dgm:pt modelId="{AE828BDF-271C-4668-9DFA-87ACBB79D99A}" type="pres">
      <dgm:prSet presAssocID="{8056A67E-8446-419B-B75C-7B5E87DED2C9}" presName="sibTrans" presStyleCnt="0"/>
      <dgm:spPr/>
    </dgm:pt>
    <dgm:pt modelId="{78D35ADA-466F-4695-B414-BB56917D9FA0}" type="pres">
      <dgm:prSet presAssocID="{A501F158-0D7A-449C-949B-870A3FAD9D50}" presName="composite" presStyleCnt="0"/>
      <dgm:spPr/>
    </dgm:pt>
    <dgm:pt modelId="{78CA1DF5-FF06-43B1-A313-D65A8610AD27}" type="pres">
      <dgm:prSet presAssocID="{A501F158-0D7A-449C-949B-870A3FAD9D50}" presName="Image" presStyleLbl="alignNode1" presStyleIdx="2" presStyleCnt="4"/>
      <dgm:spPr>
        <a:blipFill rotWithShape="1">
          <a:blip xmlns:r="http://schemas.openxmlformats.org/officeDocument/2006/relationships" r:embed="rId4"/>
          <a:stretch>
            <a:fillRect/>
          </a:stretch>
        </a:blipFill>
      </dgm:spPr>
      <dgm:t>
        <a:bodyPr/>
        <a:lstStyle/>
        <a:p>
          <a:endParaRPr lang="en-US"/>
        </a:p>
      </dgm:t>
    </dgm:pt>
    <dgm:pt modelId="{875EF2B6-B60F-49A0-B5DD-4F0E3FEC3280}" type="pres">
      <dgm:prSet presAssocID="{A501F158-0D7A-449C-949B-870A3FAD9D50}" presName="Accent" presStyleLbl="parChTrans1D1" presStyleIdx="2" presStyleCnt="4"/>
      <dgm:spPr/>
    </dgm:pt>
    <dgm:pt modelId="{6197135E-F1FF-457E-9671-728C29598898}" type="pres">
      <dgm:prSet presAssocID="{A501F158-0D7A-449C-949B-870A3FAD9D50}" presName="Parent" presStyleLbl="revTx" presStyleIdx="2" presStyleCnt="4">
        <dgm:presLayoutVars>
          <dgm:chMax val="0"/>
          <dgm:chPref val="0"/>
          <dgm:bulletEnabled val="1"/>
        </dgm:presLayoutVars>
      </dgm:prSet>
      <dgm:spPr/>
      <dgm:t>
        <a:bodyPr/>
        <a:lstStyle/>
        <a:p>
          <a:endParaRPr lang="en-US"/>
        </a:p>
      </dgm:t>
    </dgm:pt>
    <dgm:pt modelId="{00DE09BA-057A-4C3E-9957-8E64E0F2DB93}" type="pres">
      <dgm:prSet presAssocID="{7B70D23A-47E3-4D63-94FA-29E24F296F85}" presName="sibTrans" presStyleCnt="0"/>
      <dgm:spPr/>
    </dgm:pt>
    <dgm:pt modelId="{E29F1DC4-927B-4D3E-929E-699A46E365B7}" type="pres">
      <dgm:prSet presAssocID="{F4396374-DFD6-4F36-972A-3A246CF6D07B}" presName="composite" presStyleCnt="0"/>
      <dgm:spPr/>
    </dgm:pt>
    <dgm:pt modelId="{C6F01965-A818-4B4A-952D-E2A3099AA5FF}" type="pres">
      <dgm:prSet presAssocID="{F4396374-DFD6-4F36-972A-3A246CF6D07B}" presName="Image" presStyleLbl="alignNode1" presStyleIdx="3" presStyleCnt="4"/>
      <dgm:spPr>
        <a:blipFill rotWithShape="1">
          <a:blip xmlns:r="http://schemas.openxmlformats.org/officeDocument/2006/relationships" r:embed="rId5"/>
          <a:stretch>
            <a:fillRect/>
          </a:stretch>
        </a:blipFill>
      </dgm:spPr>
      <dgm:t>
        <a:bodyPr/>
        <a:lstStyle/>
        <a:p>
          <a:endParaRPr lang="en-US"/>
        </a:p>
      </dgm:t>
    </dgm:pt>
    <dgm:pt modelId="{FBE66624-3235-438E-9DB4-2D441EDEAD55}" type="pres">
      <dgm:prSet presAssocID="{F4396374-DFD6-4F36-972A-3A246CF6D07B}" presName="Accent" presStyleLbl="parChTrans1D1" presStyleIdx="3" presStyleCnt="4"/>
      <dgm:spPr/>
    </dgm:pt>
    <dgm:pt modelId="{1CEB6C98-0B62-4D3C-A895-FF9748E92FA2}" type="pres">
      <dgm:prSet presAssocID="{F4396374-DFD6-4F36-972A-3A246CF6D07B}" presName="Parent" presStyleLbl="revTx" presStyleIdx="3" presStyleCnt="4">
        <dgm:presLayoutVars>
          <dgm:chMax val="0"/>
          <dgm:chPref val="0"/>
          <dgm:bulletEnabled val="1"/>
        </dgm:presLayoutVars>
      </dgm:prSet>
      <dgm:spPr/>
      <dgm:t>
        <a:bodyPr/>
        <a:lstStyle/>
        <a:p>
          <a:endParaRPr lang="en-US"/>
        </a:p>
      </dgm:t>
    </dgm:pt>
  </dgm:ptLst>
  <dgm:cxnLst>
    <dgm:cxn modelId="{4BCC5C0B-D94A-47FF-9FB0-A90C4D24AE67}" type="presOf" srcId="{A501F158-0D7A-449C-949B-870A3FAD9D50}" destId="{6197135E-F1FF-457E-9671-728C29598898}" srcOrd="0" destOrd="0" presId="urn:microsoft.com/office/officeart/2008/layout/PictureLineup"/>
    <dgm:cxn modelId="{620B6A0F-6DCE-4B7B-9C0B-50B232B475CC}" srcId="{F2B78ECD-1B53-46AE-A513-617D6DF10108}" destId="{F4396374-DFD6-4F36-972A-3A246CF6D07B}" srcOrd="3" destOrd="0" parTransId="{66539B89-0861-4218-B751-90EACB8F5D71}" sibTransId="{C7A374A9-E600-4508-A13A-361D837DBB4D}"/>
    <dgm:cxn modelId="{CC2D1961-03A6-4BBF-A083-936290B70644}" type="presOf" srcId="{F7127669-028F-4C54-97CB-0F55D6E46CA3}" destId="{B688ED51-0070-4868-AD7E-30745A9516C9}" srcOrd="0" destOrd="0" presId="urn:microsoft.com/office/officeart/2008/layout/PictureLineup"/>
    <dgm:cxn modelId="{7C9AFEAD-5C4B-42A2-A16B-4561EE40A57A}" type="presOf" srcId="{F4396374-DFD6-4F36-972A-3A246CF6D07B}" destId="{1CEB6C98-0B62-4D3C-A895-FF9748E92FA2}" srcOrd="0" destOrd="0" presId="urn:microsoft.com/office/officeart/2008/layout/PictureLineup"/>
    <dgm:cxn modelId="{E332B89E-FC68-4EA6-BE20-A1E12A94524A}" srcId="{F2B78ECD-1B53-46AE-A513-617D6DF10108}" destId="{A501F158-0D7A-449C-949B-870A3FAD9D50}" srcOrd="2" destOrd="0" parTransId="{2F4A1ECA-2088-42DC-9252-E8B6898EF0EF}" sibTransId="{7B70D23A-47E3-4D63-94FA-29E24F296F85}"/>
    <dgm:cxn modelId="{F8FA727F-17C3-41E6-A5B9-5327693E3A17}" type="presOf" srcId="{F2B78ECD-1B53-46AE-A513-617D6DF10108}" destId="{7D628682-4F74-4CC9-8619-AF224A3E9982}" srcOrd="0" destOrd="0" presId="urn:microsoft.com/office/officeart/2008/layout/PictureLineup"/>
    <dgm:cxn modelId="{411DDE96-49FD-49D5-9566-B8AFF2E96EB1}" srcId="{F2B78ECD-1B53-46AE-A513-617D6DF10108}" destId="{6B050B5B-60C3-4960-8CDB-CC98DD9C1D14}" srcOrd="1" destOrd="0" parTransId="{E271DC07-1EF1-42E3-ABA1-15AE6BC17CDC}" sibTransId="{8056A67E-8446-419B-B75C-7B5E87DED2C9}"/>
    <dgm:cxn modelId="{60671C3E-4EE5-4875-8CB1-92AE08A1EC12}" srcId="{F2B78ECD-1B53-46AE-A513-617D6DF10108}" destId="{F7127669-028F-4C54-97CB-0F55D6E46CA3}" srcOrd="0" destOrd="0" parTransId="{4A3A90BC-F615-403A-950D-6361980D7E27}" sibTransId="{37DA612E-696B-4832-9DBB-F17B7CA5448A}"/>
    <dgm:cxn modelId="{066B496B-6D66-4D88-8078-D8910E67A282}" type="presOf" srcId="{6B050B5B-60C3-4960-8CDB-CC98DD9C1D14}" destId="{A955879B-D4FB-4F59-9171-C17674C73419}" srcOrd="0" destOrd="0" presId="urn:microsoft.com/office/officeart/2008/layout/PictureLineup"/>
    <dgm:cxn modelId="{409A60A7-4483-4D45-BE76-548E38559944}" type="presParOf" srcId="{7D628682-4F74-4CC9-8619-AF224A3E9982}" destId="{FBF7FFAA-DA97-4C8B-BBE0-96B7D0018DE9}" srcOrd="0" destOrd="0" presId="urn:microsoft.com/office/officeart/2008/layout/PictureLineup"/>
    <dgm:cxn modelId="{BBD48821-2CF3-498C-BB68-917DE0E0DA7C}" type="presParOf" srcId="{FBF7FFAA-DA97-4C8B-BBE0-96B7D0018DE9}" destId="{6FE00C72-2670-4715-8317-2786F6DEF84E}" srcOrd="0" destOrd="0" presId="urn:microsoft.com/office/officeart/2008/layout/PictureLineup"/>
    <dgm:cxn modelId="{8B1CE2B7-66B7-47A8-BC92-4C770F5155FB}" type="presParOf" srcId="{FBF7FFAA-DA97-4C8B-BBE0-96B7D0018DE9}" destId="{542EB78C-806A-4EB3-8632-B7E66ED34419}" srcOrd="1" destOrd="0" presId="urn:microsoft.com/office/officeart/2008/layout/PictureLineup"/>
    <dgm:cxn modelId="{5625CE69-490E-4FE8-BAFB-B4B6BBD7DC69}" type="presParOf" srcId="{FBF7FFAA-DA97-4C8B-BBE0-96B7D0018DE9}" destId="{B688ED51-0070-4868-AD7E-30745A9516C9}" srcOrd="2" destOrd="0" presId="urn:microsoft.com/office/officeart/2008/layout/PictureLineup"/>
    <dgm:cxn modelId="{F536E9F5-D43B-41DF-85FC-EC4805A1807B}" type="presParOf" srcId="{7D628682-4F74-4CC9-8619-AF224A3E9982}" destId="{4EE64AFD-40EA-49C4-8861-1A911D3FD010}" srcOrd="1" destOrd="0" presId="urn:microsoft.com/office/officeart/2008/layout/PictureLineup"/>
    <dgm:cxn modelId="{2D4B1DA3-3D10-4FBD-9D22-9125173C3F49}" type="presParOf" srcId="{7D628682-4F74-4CC9-8619-AF224A3E9982}" destId="{2BB9815F-DBCA-4415-B223-99B8D5E2CD52}" srcOrd="2" destOrd="0" presId="urn:microsoft.com/office/officeart/2008/layout/PictureLineup"/>
    <dgm:cxn modelId="{676DFDE3-F9BD-427E-91D0-D1640CF11659}" type="presParOf" srcId="{2BB9815F-DBCA-4415-B223-99B8D5E2CD52}" destId="{E81C8731-0EDD-44B8-9B62-615DFB60ACEE}" srcOrd="0" destOrd="0" presId="urn:microsoft.com/office/officeart/2008/layout/PictureLineup"/>
    <dgm:cxn modelId="{D9E78D2D-CEA9-49BA-9FC6-82E80041B079}" type="presParOf" srcId="{2BB9815F-DBCA-4415-B223-99B8D5E2CD52}" destId="{17D34670-7CB8-4883-9CD7-BEF0BDB34EE5}" srcOrd="1" destOrd="0" presId="urn:microsoft.com/office/officeart/2008/layout/PictureLineup"/>
    <dgm:cxn modelId="{30916209-89E6-4753-B96B-5337FAA65CCD}" type="presParOf" srcId="{2BB9815F-DBCA-4415-B223-99B8D5E2CD52}" destId="{A955879B-D4FB-4F59-9171-C17674C73419}" srcOrd="2" destOrd="0" presId="urn:microsoft.com/office/officeart/2008/layout/PictureLineup"/>
    <dgm:cxn modelId="{C1905BF5-B4F7-4ABC-9A5A-649D653E2442}" type="presParOf" srcId="{7D628682-4F74-4CC9-8619-AF224A3E9982}" destId="{AE828BDF-271C-4668-9DFA-87ACBB79D99A}" srcOrd="3" destOrd="0" presId="urn:microsoft.com/office/officeart/2008/layout/PictureLineup"/>
    <dgm:cxn modelId="{9595A5E4-2BA0-47AB-95A2-F0C7F26A10A8}" type="presParOf" srcId="{7D628682-4F74-4CC9-8619-AF224A3E9982}" destId="{78D35ADA-466F-4695-B414-BB56917D9FA0}" srcOrd="4" destOrd="0" presId="urn:microsoft.com/office/officeart/2008/layout/PictureLineup"/>
    <dgm:cxn modelId="{9B9FB311-CAFA-42D1-8285-9748CD2D4419}" type="presParOf" srcId="{78D35ADA-466F-4695-B414-BB56917D9FA0}" destId="{78CA1DF5-FF06-43B1-A313-D65A8610AD27}" srcOrd="0" destOrd="0" presId="urn:microsoft.com/office/officeart/2008/layout/PictureLineup"/>
    <dgm:cxn modelId="{CABBCBE7-4328-4F3D-B6C3-D279AD6F9B1A}" type="presParOf" srcId="{78D35ADA-466F-4695-B414-BB56917D9FA0}" destId="{875EF2B6-B60F-49A0-B5DD-4F0E3FEC3280}" srcOrd="1" destOrd="0" presId="urn:microsoft.com/office/officeart/2008/layout/PictureLineup"/>
    <dgm:cxn modelId="{D4840789-0DF7-49D9-98C6-AE0528DD52A5}" type="presParOf" srcId="{78D35ADA-466F-4695-B414-BB56917D9FA0}" destId="{6197135E-F1FF-457E-9671-728C29598898}" srcOrd="2" destOrd="0" presId="urn:microsoft.com/office/officeart/2008/layout/PictureLineup"/>
    <dgm:cxn modelId="{F1936E1F-034C-4259-9D47-0E435FEF16D2}" type="presParOf" srcId="{7D628682-4F74-4CC9-8619-AF224A3E9982}" destId="{00DE09BA-057A-4C3E-9957-8E64E0F2DB93}" srcOrd="5" destOrd="0" presId="urn:microsoft.com/office/officeart/2008/layout/PictureLineup"/>
    <dgm:cxn modelId="{A52F92DB-F17B-46F8-9630-1DDC1E4A2FAA}" type="presParOf" srcId="{7D628682-4F74-4CC9-8619-AF224A3E9982}" destId="{E29F1DC4-927B-4D3E-929E-699A46E365B7}" srcOrd="6" destOrd="0" presId="urn:microsoft.com/office/officeart/2008/layout/PictureLineup"/>
    <dgm:cxn modelId="{D42EF2C3-8371-41FC-839D-95AA0F462019}" type="presParOf" srcId="{E29F1DC4-927B-4D3E-929E-699A46E365B7}" destId="{C6F01965-A818-4B4A-952D-E2A3099AA5FF}" srcOrd="0" destOrd="0" presId="urn:microsoft.com/office/officeart/2008/layout/PictureLineup"/>
    <dgm:cxn modelId="{D05ABDDA-6AA0-4FD5-8644-D25C227DC6F7}" type="presParOf" srcId="{E29F1DC4-927B-4D3E-929E-699A46E365B7}" destId="{FBE66624-3235-438E-9DB4-2D441EDEAD55}" srcOrd="1" destOrd="0" presId="urn:microsoft.com/office/officeart/2008/layout/PictureLineup"/>
    <dgm:cxn modelId="{326727BC-6CE9-4608-A5E5-14864E07B51C}" type="presParOf" srcId="{E29F1DC4-927B-4D3E-929E-699A46E365B7}" destId="{1CEB6C98-0B62-4D3C-A895-FF9748E92FA2}"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FE02F0C-A172-4C00-A92B-F2E12C39C689}" type="doc">
      <dgm:prSet loTypeId="urn:microsoft.com/office/officeart/2005/8/layout/hierarchy2" loCatId="hierarchy" qsTypeId="urn:microsoft.com/office/officeart/2005/8/quickstyle/simple2" qsCatId="simple" csTypeId="urn:microsoft.com/office/officeart/2005/8/colors/accent0_3" csCatId="mainScheme" phldr="1"/>
      <dgm:spPr/>
      <dgm:t>
        <a:bodyPr/>
        <a:lstStyle/>
        <a:p>
          <a:endParaRPr lang="en-US"/>
        </a:p>
      </dgm:t>
    </dgm:pt>
    <dgm:pt modelId="{584B2946-B250-421D-A42C-11BB0173AB1B}">
      <dgm:prSet phldrT="[Text]"/>
      <dgm:spPr/>
      <dgm:t>
        <a:bodyPr/>
        <a:lstStyle/>
        <a:p>
          <a:r>
            <a:rPr lang="en-US" smtClean="0">
              <a:latin typeface="Franklin Gothic Demi Cond" panose="020B0706030402020204" pitchFamily="34" charset="0"/>
            </a:rPr>
            <a:t>BoD</a:t>
          </a:r>
          <a:endParaRPr lang="en-US" dirty="0">
            <a:latin typeface="Franklin Gothic Demi Cond" panose="020B0706030402020204" pitchFamily="34" charset="0"/>
          </a:endParaRPr>
        </a:p>
      </dgm:t>
    </dgm:pt>
    <dgm:pt modelId="{20B5A301-EF0C-4475-B2A3-0F11CE121CE6}" type="parTrans" cxnId="{2C71F083-24C0-4787-8237-C523BCAEA5A3}">
      <dgm:prSet/>
      <dgm:spPr/>
      <dgm:t>
        <a:bodyPr/>
        <a:lstStyle/>
        <a:p>
          <a:endParaRPr lang="en-US">
            <a:solidFill>
              <a:srgbClr val="002060"/>
            </a:solidFill>
            <a:latin typeface="Franklin Gothic Demi Cond" panose="020B0706030402020204" pitchFamily="34" charset="0"/>
          </a:endParaRPr>
        </a:p>
      </dgm:t>
    </dgm:pt>
    <dgm:pt modelId="{7E6CBD78-75CB-4020-895C-83E808003FF1}" type="sibTrans" cxnId="{2C71F083-24C0-4787-8237-C523BCAEA5A3}">
      <dgm:prSet/>
      <dgm:spPr/>
      <dgm:t>
        <a:bodyPr/>
        <a:lstStyle/>
        <a:p>
          <a:endParaRPr lang="en-US">
            <a:solidFill>
              <a:srgbClr val="002060"/>
            </a:solidFill>
            <a:latin typeface="Franklin Gothic Demi Cond" panose="020B0706030402020204" pitchFamily="34" charset="0"/>
          </a:endParaRPr>
        </a:p>
      </dgm:t>
    </dgm:pt>
    <dgm:pt modelId="{A79FCC9C-648B-463E-B153-25829AC82AAA}">
      <dgm:prSet phldrT="[Text]"/>
      <dgm:spPr/>
      <dgm:t>
        <a:bodyPr/>
        <a:lstStyle/>
        <a:p>
          <a:r>
            <a:rPr lang="en-US" smtClean="0">
              <a:latin typeface="Franklin Gothic Demi Cond" panose="020B0706030402020204" pitchFamily="34" charset="0"/>
            </a:rPr>
            <a:t>Chairman</a:t>
          </a:r>
          <a:endParaRPr lang="en-US" dirty="0">
            <a:latin typeface="Franklin Gothic Demi Cond" panose="020B0706030402020204" pitchFamily="34" charset="0"/>
          </a:endParaRPr>
        </a:p>
      </dgm:t>
    </dgm:pt>
    <dgm:pt modelId="{255EB0DE-35CA-4FBC-8B95-F8C4A5A4460A}" type="parTrans" cxnId="{754CEF5B-C3C7-4B44-B739-AD6446A5BA19}">
      <dgm:prSet/>
      <dgm:spPr/>
      <dgm:t>
        <a:bodyPr/>
        <a:lstStyle/>
        <a:p>
          <a:endParaRPr lang="en-US">
            <a:solidFill>
              <a:srgbClr val="002060"/>
            </a:solidFill>
            <a:latin typeface="Franklin Gothic Demi Cond" panose="020B0706030402020204" pitchFamily="34" charset="0"/>
          </a:endParaRPr>
        </a:p>
      </dgm:t>
    </dgm:pt>
    <dgm:pt modelId="{2B2CF137-1CA5-466B-B9E4-3EFD68D54A6F}" type="sibTrans" cxnId="{754CEF5B-C3C7-4B44-B739-AD6446A5BA19}">
      <dgm:prSet/>
      <dgm:spPr/>
      <dgm:t>
        <a:bodyPr/>
        <a:lstStyle/>
        <a:p>
          <a:endParaRPr lang="en-US">
            <a:solidFill>
              <a:srgbClr val="002060"/>
            </a:solidFill>
            <a:latin typeface="Franklin Gothic Demi Cond" panose="020B0706030402020204" pitchFamily="34" charset="0"/>
          </a:endParaRPr>
        </a:p>
      </dgm:t>
    </dgm:pt>
    <dgm:pt modelId="{575DBADE-331D-4962-BE32-AAEA22C3840B}">
      <dgm:prSet phldrT="[Text]"/>
      <dgm:spPr/>
      <dgm:t>
        <a:bodyPr/>
        <a:lstStyle/>
        <a:p>
          <a:r>
            <a:rPr lang="en-US" smtClean="0">
              <a:latin typeface="Franklin Gothic Demi Cond" panose="020B0706030402020204" pitchFamily="34" charset="0"/>
            </a:rPr>
            <a:t>Executive Director/Full-time</a:t>
          </a:r>
          <a:endParaRPr lang="en-US" dirty="0">
            <a:latin typeface="Franklin Gothic Demi Cond" panose="020B0706030402020204" pitchFamily="34" charset="0"/>
          </a:endParaRPr>
        </a:p>
      </dgm:t>
    </dgm:pt>
    <dgm:pt modelId="{3D206EDE-F186-4966-850F-540C170CA5E6}" type="parTrans" cxnId="{2033B280-A55D-4A51-827D-EEE611C9364D}">
      <dgm:prSet/>
      <dgm:spPr/>
      <dgm:t>
        <a:bodyPr/>
        <a:lstStyle/>
        <a:p>
          <a:endParaRPr lang="en-US">
            <a:solidFill>
              <a:srgbClr val="002060"/>
            </a:solidFill>
            <a:latin typeface="Franklin Gothic Demi Cond" panose="020B0706030402020204" pitchFamily="34" charset="0"/>
          </a:endParaRPr>
        </a:p>
      </dgm:t>
    </dgm:pt>
    <dgm:pt modelId="{DF142C8E-0645-49B4-8D9A-0D64D24073D6}" type="sibTrans" cxnId="{2033B280-A55D-4A51-827D-EEE611C9364D}">
      <dgm:prSet/>
      <dgm:spPr/>
      <dgm:t>
        <a:bodyPr/>
        <a:lstStyle/>
        <a:p>
          <a:endParaRPr lang="en-US">
            <a:solidFill>
              <a:srgbClr val="002060"/>
            </a:solidFill>
            <a:latin typeface="Franklin Gothic Demi Cond" panose="020B0706030402020204" pitchFamily="34" charset="0"/>
          </a:endParaRPr>
        </a:p>
      </dgm:t>
    </dgm:pt>
    <dgm:pt modelId="{DA9C17D1-5798-454E-8CB3-AE7C2690114D}">
      <dgm:prSet phldrT="[Text]"/>
      <dgm:spPr/>
      <dgm:t>
        <a:bodyPr/>
        <a:lstStyle/>
        <a:p>
          <a:r>
            <a:rPr lang="en-US" smtClean="0">
              <a:latin typeface="Franklin Gothic Demi Cond" panose="020B0706030402020204" pitchFamily="34" charset="0"/>
            </a:rPr>
            <a:t>Nominated (Bank/Govt.)</a:t>
          </a:r>
          <a:endParaRPr lang="en-US" dirty="0">
            <a:latin typeface="Franklin Gothic Demi Cond" panose="020B0706030402020204" pitchFamily="34" charset="0"/>
          </a:endParaRPr>
        </a:p>
      </dgm:t>
    </dgm:pt>
    <dgm:pt modelId="{D1895ABC-72BA-4696-BBFB-ABE93D4EA0DE}" type="parTrans" cxnId="{66F5A8F3-DE5A-4011-A326-DBF2E0FCD70F}">
      <dgm:prSet/>
      <dgm:spPr/>
      <dgm:t>
        <a:bodyPr/>
        <a:lstStyle/>
        <a:p>
          <a:endParaRPr lang="en-US">
            <a:solidFill>
              <a:srgbClr val="002060"/>
            </a:solidFill>
            <a:latin typeface="Franklin Gothic Demi Cond" panose="020B0706030402020204" pitchFamily="34" charset="0"/>
          </a:endParaRPr>
        </a:p>
      </dgm:t>
    </dgm:pt>
    <dgm:pt modelId="{BC522CAF-D241-42F2-9EF9-2DAA08D63790}" type="sibTrans" cxnId="{66F5A8F3-DE5A-4011-A326-DBF2E0FCD70F}">
      <dgm:prSet/>
      <dgm:spPr/>
      <dgm:t>
        <a:bodyPr/>
        <a:lstStyle/>
        <a:p>
          <a:endParaRPr lang="en-US">
            <a:solidFill>
              <a:srgbClr val="002060"/>
            </a:solidFill>
            <a:latin typeface="Franklin Gothic Demi Cond" panose="020B0706030402020204" pitchFamily="34" charset="0"/>
          </a:endParaRPr>
        </a:p>
      </dgm:t>
    </dgm:pt>
    <dgm:pt modelId="{D20336A9-BBB7-4D9C-9226-A07A8E10C768}">
      <dgm:prSet phldrT="[Text]"/>
      <dgm:spPr/>
      <dgm:t>
        <a:bodyPr/>
        <a:lstStyle/>
        <a:p>
          <a:r>
            <a:rPr lang="en-US" smtClean="0">
              <a:latin typeface="Franklin Gothic Demi Cond" panose="020B0706030402020204" pitchFamily="34" charset="0"/>
            </a:rPr>
            <a:t>Independent Director</a:t>
          </a:r>
          <a:endParaRPr lang="en-US" dirty="0">
            <a:latin typeface="Franklin Gothic Demi Cond" panose="020B0706030402020204" pitchFamily="34" charset="0"/>
          </a:endParaRPr>
        </a:p>
      </dgm:t>
    </dgm:pt>
    <dgm:pt modelId="{5C757884-1D8E-45E7-BE36-ECB338AD4B45}" type="parTrans" cxnId="{D004D08D-817F-4621-AC5B-274FD7A03041}">
      <dgm:prSet/>
      <dgm:spPr/>
      <dgm:t>
        <a:bodyPr/>
        <a:lstStyle/>
        <a:p>
          <a:endParaRPr lang="en-US">
            <a:solidFill>
              <a:srgbClr val="002060"/>
            </a:solidFill>
            <a:latin typeface="Franklin Gothic Demi Cond" panose="020B0706030402020204" pitchFamily="34" charset="0"/>
          </a:endParaRPr>
        </a:p>
      </dgm:t>
    </dgm:pt>
    <dgm:pt modelId="{C0FAADC2-50DF-43DF-BCA4-0A4EF132E4CE}" type="sibTrans" cxnId="{D004D08D-817F-4621-AC5B-274FD7A03041}">
      <dgm:prSet/>
      <dgm:spPr/>
      <dgm:t>
        <a:bodyPr/>
        <a:lstStyle/>
        <a:p>
          <a:endParaRPr lang="en-US">
            <a:solidFill>
              <a:srgbClr val="002060"/>
            </a:solidFill>
            <a:latin typeface="Franklin Gothic Demi Cond" panose="020B0706030402020204" pitchFamily="34" charset="0"/>
          </a:endParaRPr>
        </a:p>
      </dgm:t>
    </dgm:pt>
    <dgm:pt modelId="{47806E79-D06C-4555-A6E5-01FEEFFA2B4D}" type="pres">
      <dgm:prSet presAssocID="{CFE02F0C-A172-4C00-A92B-F2E12C39C689}" presName="diagram" presStyleCnt="0">
        <dgm:presLayoutVars>
          <dgm:chPref val="1"/>
          <dgm:dir/>
          <dgm:animOne val="branch"/>
          <dgm:animLvl val="lvl"/>
          <dgm:resizeHandles val="exact"/>
        </dgm:presLayoutVars>
      </dgm:prSet>
      <dgm:spPr/>
      <dgm:t>
        <a:bodyPr/>
        <a:lstStyle/>
        <a:p>
          <a:endParaRPr lang="en-US"/>
        </a:p>
      </dgm:t>
    </dgm:pt>
    <dgm:pt modelId="{1D01D60B-CF90-4174-A214-46A95A9A77C0}" type="pres">
      <dgm:prSet presAssocID="{584B2946-B250-421D-A42C-11BB0173AB1B}" presName="root1" presStyleCnt="0"/>
      <dgm:spPr/>
      <dgm:t>
        <a:bodyPr/>
        <a:lstStyle/>
        <a:p>
          <a:endParaRPr lang="en-US"/>
        </a:p>
      </dgm:t>
    </dgm:pt>
    <dgm:pt modelId="{E43F90CD-35D7-48EF-BA57-1925CA30953B}" type="pres">
      <dgm:prSet presAssocID="{584B2946-B250-421D-A42C-11BB0173AB1B}" presName="LevelOneTextNode" presStyleLbl="node0" presStyleIdx="0" presStyleCnt="1">
        <dgm:presLayoutVars>
          <dgm:chPref val="3"/>
        </dgm:presLayoutVars>
      </dgm:prSet>
      <dgm:spPr/>
      <dgm:t>
        <a:bodyPr/>
        <a:lstStyle/>
        <a:p>
          <a:endParaRPr lang="en-US"/>
        </a:p>
      </dgm:t>
    </dgm:pt>
    <dgm:pt modelId="{86319AAB-4A44-49C9-A97D-80C521B04660}" type="pres">
      <dgm:prSet presAssocID="{584B2946-B250-421D-A42C-11BB0173AB1B}" presName="level2hierChild" presStyleCnt="0"/>
      <dgm:spPr/>
      <dgm:t>
        <a:bodyPr/>
        <a:lstStyle/>
        <a:p>
          <a:endParaRPr lang="en-US"/>
        </a:p>
      </dgm:t>
    </dgm:pt>
    <dgm:pt modelId="{E8FC9633-BE59-401D-B65D-BAE17A925AE2}" type="pres">
      <dgm:prSet presAssocID="{255EB0DE-35CA-4FBC-8B95-F8C4A5A4460A}" presName="conn2-1" presStyleLbl="parChTrans1D2" presStyleIdx="0" presStyleCnt="4"/>
      <dgm:spPr/>
      <dgm:t>
        <a:bodyPr/>
        <a:lstStyle/>
        <a:p>
          <a:endParaRPr lang="en-US"/>
        </a:p>
      </dgm:t>
    </dgm:pt>
    <dgm:pt modelId="{638AC4E6-D6F2-4FE2-BA55-266D0FD53D6D}" type="pres">
      <dgm:prSet presAssocID="{255EB0DE-35CA-4FBC-8B95-F8C4A5A4460A}" presName="connTx" presStyleLbl="parChTrans1D2" presStyleIdx="0" presStyleCnt="4"/>
      <dgm:spPr/>
      <dgm:t>
        <a:bodyPr/>
        <a:lstStyle/>
        <a:p>
          <a:endParaRPr lang="en-US"/>
        </a:p>
      </dgm:t>
    </dgm:pt>
    <dgm:pt modelId="{E61B4149-9672-47C6-B76B-BEC3BA7C1148}" type="pres">
      <dgm:prSet presAssocID="{A79FCC9C-648B-463E-B153-25829AC82AAA}" presName="root2" presStyleCnt="0"/>
      <dgm:spPr/>
      <dgm:t>
        <a:bodyPr/>
        <a:lstStyle/>
        <a:p>
          <a:endParaRPr lang="en-US"/>
        </a:p>
      </dgm:t>
    </dgm:pt>
    <dgm:pt modelId="{6D27C688-F371-4CAE-BF71-5B41718F053B}" type="pres">
      <dgm:prSet presAssocID="{A79FCC9C-648B-463E-B153-25829AC82AAA}" presName="LevelTwoTextNode" presStyleLbl="node2" presStyleIdx="0" presStyleCnt="4" custScaleX="229003">
        <dgm:presLayoutVars>
          <dgm:chPref val="3"/>
        </dgm:presLayoutVars>
      </dgm:prSet>
      <dgm:spPr/>
      <dgm:t>
        <a:bodyPr/>
        <a:lstStyle/>
        <a:p>
          <a:endParaRPr lang="en-US"/>
        </a:p>
      </dgm:t>
    </dgm:pt>
    <dgm:pt modelId="{148A35C0-DE4C-431C-A9CB-FD6118DBA9B2}" type="pres">
      <dgm:prSet presAssocID="{A79FCC9C-648B-463E-B153-25829AC82AAA}" presName="level3hierChild" presStyleCnt="0"/>
      <dgm:spPr/>
      <dgm:t>
        <a:bodyPr/>
        <a:lstStyle/>
        <a:p>
          <a:endParaRPr lang="en-US"/>
        </a:p>
      </dgm:t>
    </dgm:pt>
    <dgm:pt modelId="{E93C1DA7-14F0-4803-9207-255EDAC21883}" type="pres">
      <dgm:prSet presAssocID="{3D206EDE-F186-4966-850F-540C170CA5E6}" presName="conn2-1" presStyleLbl="parChTrans1D2" presStyleIdx="1" presStyleCnt="4"/>
      <dgm:spPr/>
      <dgm:t>
        <a:bodyPr/>
        <a:lstStyle/>
        <a:p>
          <a:endParaRPr lang="en-US"/>
        </a:p>
      </dgm:t>
    </dgm:pt>
    <dgm:pt modelId="{1D505EA2-07DB-4BA2-8FF9-DACF87BA14EA}" type="pres">
      <dgm:prSet presAssocID="{3D206EDE-F186-4966-850F-540C170CA5E6}" presName="connTx" presStyleLbl="parChTrans1D2" presStyleIdx="1" presStyleCnt="4"/>
      <dgm:spPr/>
      <dgm:t>
        <a:bodyPr/>
        <a:lstStyle/>
        <a:p>
          <a:endParaRPr lang="en-US"/>
        </a:p>
      </dgm:t>
    </dgm:pt>
    <dgm:pt modelId="{BD121D1F-6D79-4358-A4B6-CFEEADD96CE1}" type="pres">
      <dgm:prSet presAssocID="{575DBADE-331D-4962-BE32-AAEA22C3840B}" presName="root2" presStyleCnt="0"/>
      <dgm:spPr/>
      <dgm:t>
        <a:bodyPr/>
        <a:lstStyle/>
        <a:p>
          <a:endParaRPr lang="en-US"/>
        </a:p>
      </dgm:t>
    </dgm:pt>
    <dgm:pt modelId="{89F148AA-11B1-4442-AE3B-099969D116C2}" type="pres">
      <dgm:prSet presAssocID="{575DBADE-331D-4962-BE32-AAEA22C3840B}" presName="LevelTwoTextNode" presStyleLbl="node2" presStyleIdx="1" presStyleCnt="4" custScaleX="229003">
        <dgm:presLayoutVars>
          <dgm:chPref val="3"/>
        </dgm:presLayoutVars>
      </dgm:prSet>
      <dgm:spPr/>
      <dgm:t>
        <a:bodyPr/>
        <a:lstStyle/>
        <a:p>
          <a:endParaRPr lang="en-US"/>
        </a:p>
      </dgm:t>
    </dgm:pt>
    <dgm:pt modelId="{17201CF7-17C9-479E-B386-C0CCF9FDBFF0}" type="pres">
      <dgm:prSet presAssocID="{575DBADE-331D-4962-BE32-AAEA22C3840B}" presName="level3hierChild" presStyleCnt="0"/>
      <dgm:spPr/>
      <dgm:t>
        <a:bodyPr/>
        <a:lstStyle/>
        <a:p>
          <a:endParaRPr lang="en-US"/>
        </a:p>
      </dgm:t>
    </dgm:pt>
    <dgm:pt modelId="{70158D46-1D3D-4DF6-82C5-D153B1D106BB}" type="pres">
      <dgm:prSet presAssocID="{D1895ABC-72BA-4696-BBFB-ABE93D4EA0DE}" presName="conn2-1" presStyleLbl="parChTrans1D2" presStyleIdx="2" presStyleCnt="4"/>
      <dgm:spPr/>
      <dgm:t>
        <a:bodyPr/>
        <a:lstStyle/>
        <a:p>
          <a:endParaRPr lang="en-US"/>
        </a:p>
      </dgm:t>
    </dgm:pt>
    <dgm:pt modelId="{99C7B44D-9F1B-4EBA-9B34-5035392756E4}" type="pres">
      <dgm:prSet presAssocID="{D1895ABC-72BA-4696-BBFB-ABE93D4EA0DE}" presName="connTx" presStyleLbl="parChTrans1D2" presStyleIdx="2" presStyleCnt="4"/>
      <dgm:spPr/>
      <dgm:t>
        <a:bodyPr/>
        <a:lstStyle/>
        <a:p>
          <a:endParaRPr lang="en-US"/>
        </a:p>
      </dgm:t>
    </dgm:pt>
    <dgm:pt modelId="{879AA963-C07E-4D70-8250-8ED3E7CFA7D7}" type="pres">
      <dgm:prSet presAssocID="{DA9C17D1-5798-454E-8CB3-AE7C2690114D}" presName="root2" presStyleCnt="0"/>
      <dgm:spPr/>
      <dgm:t>
        <a:bodyPr/>
        <a:lstStyle/>
        <a:p>
          <a:endParaRPr lang="en-US"/>
        </a:p>
      </dgm:t>
    </dgm:pt>
    <dgm:pt modelId="{AC472FF9-0B51-4DE4-9C95-E5FB34951414}" type="pres">
      <dgm:prSet presAssocID="{DA9C17D1-5798-454E-8CB3-AE7C2690114D}" presName="LevelTwoTextNode" presStyleLbl="node2" presStyleIdx="2" presStyleCnt="4" custScaleX="229003">
        <dgm:presLayoutVars>
          <dgm:chPref val="3"/>
        </dgm:presLayoutVars>
      </dgm:prSet>
      <dgm:spPr/>
      <dgm:t>
        <a:bodyPr/>
        <a:lstStyle/>
        <a:p>
          <a:endParaRPr lang="en-US"/>
        </a:p>
      </dgm:t>
    </dgm:pt>
    <dgm:pt modelId="{F29E04FF-01EC-4C02-9227-8D4C835DE1DC}" type="pres">
      <dgm:prSet presAssocID="{DA9C17D1-5798-454E-8CB3-AE7C2690114D}" presName="level3hierChild" presStyleCnt="0"/>
      <dgm:spPr/>
      <dgm:t>
        <a:bodyPr/>
        <a:lstStyle/>
        <a:p>
          <a:endParaRPr lang="en-US"/>
        </a:p>
      </dgm:t>
    </dgm:pt>
    <dgm:pt modelId="{F89E62A8-3C1E-4F5E-851E-EABEE53A92D7}" type="pres">
      <dgm:prSet presAssocID="{5C757884-1D8E-45E7-BE36-ECB338AD4B45}" presName="conn2-1" presStyleLbl="parChTrans1D2" presStyleIdx="3" presStyleCnt="4"/>
      <dgm:spPr/>
      <dgm:t>
        <a:bodyPr/>
        <a:lstStyle/>
        <a:p>
          <a:endParaRPr lang="en-US"/>
        </a:p>
      </dgm:t>
    </dgm:pt>
    <dgm:pt modelId="{9486F913-64DC-4E27-BF44-EA6AF9333148}" type="pres">
      <dgm:prSet presAssocID="{5C757884-1D8E-45E7-BE36-ECB338AD4B45}" presName="connTx" presStyleLbl="parChTrans1D2" presStyleIdx="3" presStyleCnt="4"/>
      <dgm:spPr/>
      <dgm:t>
        <a:bodyPr/>
        <a:lstStyle/>
        <a:p>
          <a:endParaRPr lang="en-US"/>
        </a:p>
      </dgm:t>
    </dgm:pt>
    <dgm:pt modelId="{174025C3-DD7D-47AB-BD6C-4B99C792CC5F}" type="pres">
      <dgm:prSet presAssocID="{D20336A9-BBB7-4D9C-9226-A07A8E10C768}" presName="root2" presStyleCnt="0"/>
      <dgm:spPr/>
      <dgm:t>
        <a:bodyPr/>
        <a:lstStyle/>
        <a:p>
          <a:endParaRPr lang="en-US"/>
        </a:p>
      </dgm:t>
    </dgm:pt>
    <dgm:pt modelId="{44E8E500-64E1-475B-9855-045AADB66D8F}" type="pres">
      <dgm:prSet presAssocID="{D20336A9-BBB7-4D9C-9226-A07A8E10C768}" presName="LevelTwoTextNode" presStyleLbl="node2" presStyleIdx="3" presStyleCnt="4" custScaleX="229003">
        <dgm:presLayoutVars>
          <dgm:chPref val="3"/>
        </dgm:presLayoutVars>
      </dgm:prSet>
      <dgm:spPr/>
      <dgm:t>
        <a:bodyPr/>
        <a:lstStyle/>
        <a:p>
          <a:endParaRPr lang="en-US"/>
        </a:p>
      </dgm:t>
    </dgm:pt>
    <dgm:pt modelId="{4FFC1BD6-44C7-4EE1-936C-731A67E448F6}" type="pres">
      <dgm:prSet presAssocID="{D20336A9-BBB7-4D9C-9226-A07A8E10C768}" presName="level3hierChild" presStyleCnt="0"/>
      <dgm:spPr/>
      <dgm:t>
        <a:bodyPr/>
        <a:lstStyle/>
        <a:p>
          <a:endParaRPr lang="en-US"/>
        </a:p>
      </dgm:t>
    </dgm:pt>
  </dgm:ptLst>
  <dgm:cxnLst>
    <dgm:cxn modelId="{86AD5DF6-BBC4-46C0-8F8C-41C523959E42}" type="presOf" srcId="{D1895ABC-72BA-4696-BBFB-ABE93D4EA0DE}" destId="{70158D46-1D3D-4DF6-82C5-D153B1D106BB}" srcOrd="0" destOrd="0" presId="urn:microsoft.com/office/officeart/2005/8/layout/hierarchy2"/>
    <dgm:cxn modelId="{FB2C29B1-E26E-4027-8C8C-82BCDF4EBABB}" type="presOf" srcId="{575DBADE-331D-4962-BE32-AAEA22C3840B}" destId="{89F148AA-11B1-4442-AE3B-099969D116C2}" srcOrd="0" destOrd="0" presId="urn:microsoft.com/office/officeart/2005/8/layout/hierarchy2"/>
    <dgm:cxn modelId="{27713A93-1745-4469-8FD7-7DD06391EEA7}" type="presOf" srcId="{A79FCC9C-648B-463E-B153-25829AC82AAA}" destId="{6D27C688-F371-4CAE-BF71-5B41718F053B}" srcOrd="0" destOrd="0" presId="urn:microsoft.com/office/officeart/2005/8/layout/hierarchy2"/>
    <dgm:cxn modelId="{B4F5F2C5-EEA9-4682-8C7C-D5ABD6FA8BE0}" type="presOf" srcId="{255EB0DE-35CA-4FBC-8B95-F8C4A5A4460A}" destId="{638AC4E6-D6F2-4FE2-BA55-266D0FD53D6D}" srcOrd="1" destOrd="0" presId="urn:microsoft.com/office/officeart/2005/8/layout/hierarchy2"/>
    <dgm:cxn modelId="{2C71F083-24C0-4787-8237-C523BCAEA5A3}" srcId="{CFE02F0C-A172-4C00-A92B-F2E12C39C689}" destId="{584B2946-B250-421D-A42C-11BB0173AB1B}" srcOrd="0" destOrd="0" parTransId="{20B5A301-EF0C-4475-B2A3-0F11CE121CE6}" sibTransId="{7E6CBD78-75CB-4020-895C-83E808003FF1}"/>
    <dgm:cxn modelId="{1CFBC8FB-114E-42D6-B1D9-9D8BA6DE4F30}" type="presOf" srcId="{5C757884-1D8E-45E7-BE36-ECB338AD4B45}" destId="{9486F913-64DC-4E27-BF44-EA6AF9333148}" srcOrd="1" destOrd="0" presId="urn:microsoft.com/office/officeart/2005/8/layout/hierarchy2"/>
    <dgm:cxn modelId="{53021B1F-8CB7-4B64-B8D1-0711EA00AEA2}" type="presOf" srcId="{584B2946-B250-421D-A42C-11BB0173AB1B}" destId="{E43F90CD-35D7-48EF-BA57-1925CA30953B}" srcOrd="0" destOrd="0" presId="urn:microsoft.com/office/officeart/2005/8/layout/hierarchy2"/>
    <dgm:cxn modelId="{D004D08D-817F-4621-AC5B-274FD7A03041}" srcId="{584B2946-B250-421D-A42C-11BB0173AB1B}" destId="{D20336A9-BBB7-4D9C-9226-A07A8E10C768}" srcOrd="3" destOrd="0" parTransId="{5C757884-1D8E-45E7-BE36-ECB338AD4B45}" sibTransId="{C0FAADC2-50DF-43DF-BCA4-0A4EF132E4CE}"/>
    <dgm:cxn modelId="{9B0AB8EB-5FAC-4866-B360-998765E18406}" type="presOf" srcId="{3D206EDE-F186-4966-850F-540C170CA5E6}" destId="{E93C1DA7-14F0-4803-9207-255EDAC21883}" srcOrd="0" destOrd="0" presId="urn:microsoft.com/office/officeart/2005/8/layout/hierarchy2"/>
    <dgm:cxn modelId="{66F5A8F3-DE5A-4011-A326-DBF2E0FCD70F}" srcId="{584B2946-B250-421D-A42C-11BB0173AB1B}" destId="{DA9C17D1-5798-454E-8CB3-AE7C2690114D}" srcOrd="2" destOrd="0" parTransId="{D1895ABC-72BA-4696-BBFB-ABE93D4EA0DE}" sibTransId="{BC522CAF-D241-42F2-9EF9-2DAA08D63790}"/>
    <dgm:cxn modelId="{83BBA9E4-2F06-4E87-BA15-ACDD76B961B1}" type="presOf" srcId="{5C757884-1D8E-45E7-BE36-ECB338AD4B45}" destId="{F89E62A8-3C1E-4F5E-851E-EABEE53A92D7}" srcOrd="0" destOrd="0" presId="urn:microsoft.com/office/officeart/2005/8/layout/hierarchy2"/>
    <dgm:cxn modelId="{19017D05-0890-4AAC-840F-9545DCD0653E}" type="presOf" srcId="{255EB0DE-35CA-4FBC-8B95-F8C4A5A4460A}" destId="{E8FC9633-BE59-401D-B65D-BAE17A925AE2}" srcOrd="0" destOrd="0" presId="urn:microsoft.com/office/officeart/2005/8/layout/hierarchy2"/>
    <dgm:cxn modelId="{7FE90D91-B458-4071-9F85-6F3D394A45F5}" type="presOf" srcId="{CFE02F0C-A172-4C00-A92B-F2E12C39C689}" destId="{47806E79-D06C-4555-A6E5-01FEEFFA2B4D}" srcOrd="0" destOrd="0" presId="urn:microsoft.com/office/officeart/2005/8/layout/hierarchy2"/>
    <dgm:cxn modelId="{5A196D35-86C7-4FB3-B882-85F17C0243C8}" type="presOf" srcId="{D20336A9-BBB7-4D9C-9226-A07A8E10C768}" destId="{44E8E500-64E1-475B-9855-045AADB66D8F}" srcOrd="0" destOrd="0" presId="urn:microsoft.com/office/officeart/2005/8/layout/hierarchy2"/>
    <dgm:cxn modelId="{ED7CB214-4958-4CD7-9366-CB6BB8D29C5B}" type="presOf" srcId="{DA9C17D1-5798-454E-8CB3-AE7C2690114D}" destId="{AC472FF9-0B51-4DE4-9C95-E5FB34951414}" srcOrd="0" destOrd="0" presId="urn:microsoft.com/office/officeart/2005/8/layout/hierarchy2"/>
    <dgm:cxn modelId="{5DC8C3B8-15B5-4CF1-B099-0118C549D0BE}" type="presOf" srcId="{D1895ABC-72BA-4696-BBFB-ABE93D4EA0DE}" destId="{99C7B44D-9F1B-4EBA-9B34-5035392756E4}" srcOrd="1" destOrd="0" presId="urn:microsoft.com/office/officeart/2005/8/layout/hierarchy2"/>
    <dgm:cxn modelId="{754CEF5B-C3C7-4B44-B739-AD6446A5BA19}" srcId="{584B2946-B250-421D-A42C-11BB0173AB1B}" destId="{A79FCC9C-648B-463E-B153-25829AC82AAA}" srcOrd="0" destOrd="0" parTransId="{255EB0DE-35CA-4FBC-8B95-F8C4A5A4460A}" sibTransId="{2B2CF137-1CA5-466B-B9E4-3EFD68D54A6F}"/>
    <dgm:cxn modelId="{A8248FA1-2BB0-4B26-A6AB-D8F872FAC65E}" type="presOf" srcId="{3D206EDE-F186-4966-850F-540C170CA5E6}" destId="{1D505EA2-07DB-4BA2-8FF9-DACF87BA14EA}" srcOrd="1" destOrd="0" presId="urn:microsoft.com/office/officeart/2005/8/layout/hierarchy2"/>
    <dgm:cxn modelId="{2033B280-A55D-4A51-827D-EEE611C9364D}" srcId="{584B2946-B250-421D-A42C-11BB0173AB1B}" destId="{575DBADE-331D-4962-BE32-AAEA22C3840B}" srcOrd="1" destOrd="0" parTransId="{3D206EDE-F186-4966-850F-540C170CA5E6}" sibTransId="{DF142C8E-0645-49B4-8D9A-0D64D24073D6}"/>
    <dgm:cxn modelId="{175A57A0-1320-4C84-ACB0-B50ECBD48EA9}" type="presParOf" srcId="{47806E79-D06C-4555-A6E5-01FEEFFA2B4D}" destId="{1D01D60B-CF90-4174-A214-46A95A9A77C0}" srcOrd="0" destOrd="0" presId="urn:microsoft.com/office/officeart/2005/8/layout/hierarchy2"/>
    <dgm:cxn modelId="{D1C6826E-F7B5-4D2C-BF5E-899216F8BE69}" type="presParOf" srcId="{1D01D60B-CF90-4174-A214-46A95A9A77C0}" destId="{E43F90CD-35D7-48EF-BA57-1925CA30953B}" srcOrd="0" destOrd="0" presId="urn:microsoft.com/office/officeart/2005/8/layout/hierarchy2"/>
    <dgm:cxn modelId="{AFFCF164-4D32-4610-8F1B-68CACF6478A7}" type="presParOf" srcId="{1D01D60B-CF90-4174-A214-46A95A9A77C0}" destId="{86319AAB-4A44-49C9-A97D-80C521B04660}" srcOrd="1" destOrd="0" presId="urn:microsoft.com/office/officeart/2005/8/layout/hierarchy2"/>
    <dgm:cxn modelId="{A9D182D9-D0C9-41DA-AEF7-662896DC4DD2}" type="presParOf" srcId="{86319AAB-4A44-49C9-A97D-80C521B04660}" destId="{E8FC9633-BE59-401D-B65D-BAE17A925AE2}" srcOrd="0" destOrd="0" presId="urn:microsoft.com/office/officeart/2005/8/layout/hierarchy2"/>
    <dgm:cxn modelId="{C1E576C8-72CF-4308-9521-342B24C3AF31}" type="presParOf" srcId="{E8FC9633-BE59-401D-B65D-BAE17A925AE2}" destId="{638AC4E6-D6F2-4FE2-BA55-266D0FD53D6D}" srcOrd="0" destOrd="0" presId="urn:microsoft.com/office/officeart/2005/8/layout/hierarchy2"/>
    <dgm:cxn modelId="{2D441E86-61DE-44D1-8B5C-B897DAF857DE}" type="presParOf" srcId="{86319AAB-4A44-49C9-A97D-80C521B04660}" destId="{E61B4149-9672-47C6-B76B-BEC3BA7C1148}" srcOrd="1" destOrd="0" presId="urn:microsoft.com/office/officeart/2005/8/layout/hierarchy2"/>
    <dgm:cxn modelId="{7FAF5618-D41F-400F-B7A2-B7E57CF0036C}" type="presParOf" srcId="{E61B4149-9672-47C6-B76B-BEC3BA7C1148}" destId="{6D27C688-F371-4CAE-BF71-5B41718F053B}" srcOrd="0" destOrd="0" presId="urn:microsoft.com/office/officeart/2005/8/layout/hierarchy2"/>
    <dgm:cxn modelId="{82C4AEE1-40A2-4583-8119-1DB29ACBA1AD}" type="presParOf" srcId="{E61B4149-9672-47C6-B76B-BEC3BA7C1148}" destId="{148A35C0-DE4C-431C-A9CB-FD6118DBA9B2}" srcOrd="1" destOrd="0" presId="urn:microsoft.com/office/officeart/2005/8/layout/hierarchy2"/>
    <dgm:cxn modelId="{B17C01C5-EA4E-4614-BFBD-4BAFA4083B35}" type="presParOf" srcId="{86319AAB-4A44-49C9-A97D-80C521B04660}" destId="{E93C1DA7-14F0-4803-9207-255EDAC21883}" srcOrd="2" destOrd="0" presId="urn:microsoft.com/office/officeart/2005/8/layout/hierarchy2"/>
    <dgm:cxn modelId="{48BF8D91-557A-46C9-ACD6-C3B906CF2369}" type="presParOf" srcId="{E93C1DA7-14F0-4803-9207-255EDAC21883}" destId="{1D505EA2-07DB-4BA2-8FF9-DACF87BA14EA}" srcOrd="0" destOrd="0" presId="urn:microsoft.com/office/officeart/2005/8/layout/hierarchy2"/>
    <dgm:cxn modelId="{C1BD03D4-118F-4764-A8EA-73B65A70014E}" type="presParOf" srcId="{86319AAB-4A44-49C9-A97D-80C521B04660}" destId="{BD121D1F-6D79-4358-A4B6-CFEEADD96CE1}" srcOrd="3" destOrd="0" presId="urn:microsoft.com/office/officeart/2005/8/layout/hierarchy2"/>
    <dgm:cxn modelId="{309051F5-5409-4C96-B87F-B311027E1D1C}" type="presParOf" srcId="{BD121D1F-6D79-4358-A4B6-CFEEADD96CE1}" destId="{89F148AA-11B1-4442-AE3B-099969D116C2}" srcOrd="0" destOrd="0" presId="urn:microsoft.com/office/officeart/2005/8/layout/hierarchy2"/>
    <dgm:cxn modelId="{33C0671A-BF14-45D3-84C6-9F3F1378A393}" type="presParOf" srcId="{BD121D1F-6D79-4358-A4B6-CFEEADD96CE1}" destId="{17201CF7-17C9-479E-B386-C0CCF9FDBFF0}" srcOrd="1" destOrd="0" presId="urn:microsoft.com/office/officeart/2005/8/layout/hierarchy2"/>
    <dgm:cxn modelId="{63ADCE33-569B-434D-8E4E-8B14E941B38C}" type="presParOf" srcId="{86319AAB-4A44-49C9-A97D-80C521B04660}" destId="{70158D46-1D3D-4DF6-82C5-D153B1D106BB}" srcOrd="4" destOrd="0" presId="urn:microsoft.com/office/officeart/2005/8/layout/hierarchy2"/>
    <dgm:cxn modelId="{EE864656-B7F9-471E-97FA-FB08E82F69AE}" type="presParOf" srcId="{70158D46-1D3D-4DF6-82C5-D153B1D106BB}" destId="{99C7B44D-9F1B-4EBA-9B34-5035392756E4}" srcOrd="0" destOrd="0" presId="urn:microsoft.com/office/officeart/2005/8/layout/hierarchy2"/>
    <dgm:cxn modelId="{40D4E59F-EDAE-4363-A292-3466E7257DCE}" type="presParOf" srcId="{86319AAB-4A44-49C9-A97D-80C521B04660}" destId="{879AA963-C07E-4D70-8250-8ED3E7CFA7D7}" srcOrd="5" destOrd="0" presId="urn:microsoft.com/office/officeart/2005/8/layout/hierarchy2"/>
    <dgm:cxn modelId="{A03ACE2E-558E-46AB-88FC-A5FBF28BA868}" type="presParOf" srcId="{879AA963-C07E-4D70-8250-8ED3E7CFA7D7}" destId="{AC472FF9-0B51-4DE4-9C95-E5FB34951414}" srcOrd="0" destOrd="0" presId="urn:microsoft.com/office/officeart/2005/8/layout/hierarchy2"/>
    <dgm:cxn modelId="{F1A3EC2D-95A9-445A-A5C0-BFBEE263B835}" type="presParOf" srcId="{879AA963-C07E-4D70-8250-8ED3E7CFA7D7}" destId="{F29E04FF-01EC-4C02-9227-8D4C835DE1DC}" srcOrd="1" destOrd="0" presId="urn:microsoft.com/office/officeart/2005/8/layout/hierarchy2"/>
    <dgm:cxn modelId="{59AD41F6-A7DD-4ED3-AA84-29F66A9EF66E}" type="presParOf" srcId="{86319AAB-4A44-49C9-A97D-80C521B04660}" destId="{F89E62A8-3C1E-4F5E-851E-EABEE53A92D7}" srcOrd="6" destOrd="0" presId="urn:microsoft.com/office/officeart/2005/8/layout/hierarchy2"/>
    <dgm:cxn modelId="{00ED836F-61AE-4E10-B3E1-A0AEEE0FF3AA}" type="presParOf" srcId="{F89E62A8-3C1E-4F5E-851E-EABEE53A92D7}" destId="{9486F913-64DC-4E27-BF44-EA6AF9333148}" srcOrd="0" destOrd="0" presId="urn:microsoft.com/office/officeart/2005/8/layout/hierarchy2"/>
    <dgm:cxn modelId="{18A16B48-2138-40A0-9A72-17F00CB411AC}" type="presParOf" srcId="{86319AAB-4A44-49C9-A97D-80C521B04660}" destId="{174025C3-DD7D-47AB-BD6C-4B99C792CC5F}" srcOrd="7" destOrd="0" presId="urn:microsoft.com/office/officeart/2005/8/layout/hierarchy2"/>
    <dgm:cxn modelId="{E8E3E50F-03A2-49A5-97AB-A554F09D5033}" type="presParOf" srcId="{174025C3-DD7D-47AB-BD6C-4B99C792CC5F}" destId="{44E8E500-64E1-475B-9855-045AADB66D8F}" srcOrd="0" destOrd="0" presId="urn:microsoft.com/office/officeart/2005/8/layout/hierarchy2"/>
    <dgm:cxn modelId="{64DF4C86-0A74-406F-AE7A-4CACABBCC89C}" type="presParOf" srcId="{174025C3-DD7D-47AB-BD6C-4B99C792CC5F}" destId="{4FFC1BD6-44C7-4EE1-936C-731A67E448F6}"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FE02F0C-A172-4C00-A92B-F2E12C39C689}" type="doc">
      <dgm:prSet loTypeId="urn:microsoft.com/office/officeart/2005/8/layout/lProcess2" loCatId="list" qsTypeId="urn:microsoft.com/office/officeart/2005/8/quickstyle/simple4" qsCatId="simple" csTypeId="urn:microsoft.com/office/officeart/2005/8/colors/colorful1" csCatId="colorful" phldr="1"/>
      <dgm:spPr/>
      <dgm:t>
        <a:bodyPr/>
        <a:lstStyle/>
        <a:p>
          <a:endParaRPr lang="en-US"/>
        </a:p>
      </dgm:t>
    </dgm:pt>
    <dgm:pt modelId="{D9794C90-2E36-42EB-A6AE-D5BF6E840865}">
      <dgm:prSet phldrT="[Text]" custT="1"/>
      <dgm:spPr/>
      <dgm:t>
        <a:bodyPr/>
        <a:lstStyle/>
        <a:p>
          <a:r>
            <a:rPr lang="en-US" sz="3200" dirty="0" smtClean="0">
              <a:latin typeface="Franklin Gothic Demi Cond" panose="020B0706030402020204" pitchFamily="34" charset="0"/>
            </a:rPr>
            <a:t>Public Ltd.</a:t>
          </a:r>
        </a:p>
        <a:p>
          <a:r>
            <a:rPr lang="en-US" sz="3200" dirty="0" smtClean="0">
              <a:latin typeface="Franklin Gothic Demi Cond" panose="020B0706030402020204" pitchFamily="34" charset="0"/>
            </a:rPr>
            <a:t>7-unlimited</a:t>
          </a:r>
        </a:p>
      </dgm:t>
    </dgm:pt>
    <dgm:pt modelId="{0F0B889C-35FB-4558-84F9-6DCCAF1E0C9E}" type="parTrans" cxnId="{5DCCC93C-F64E-4B18-A6A4-A1E4240379A0}">
      <dgm:prSet/>
      <dgm:spPr/>
      <dgm:t>
        <a:bodyPr/>
        <a:lstStyle/>
        <a:p>
          <a:endParaRPr lang="en-US"/>
        </a:p>
      </dgm:t>
    </dgm:pt>
    <dgm:pt modelId="{26333C84-FFA6-4E2A-AD6B-D093C7CBD27A}" type="sibTrans" cxnId="{5DCCC93C-F64E-4B18-A6A4-A1E4240379A0}">
      <dgm:prSet/>
      <dgm:spPr/>
      <dgm:t>
        <a:bodyPr/>
        <a:lstStyle/>
        <a:p>
          <a:endParaRPr lang="en-US"/>
        </a:p>
      </dgm:t>
    </dgm:pt>
    <dgm:pt modelId="{E78A4727-C960-4EA1-9EE0-2C6C8B457F70}">
      <dgm:prSet phldrT="[Text]" custT="1"/>
      <dgm:spPr/>
      <dgm:t>
        <a:bodyPr/>
        <a:lstStyle/>
        <a:p>
          <a:r>
            <a:rPr lang="en-US" sz="3200" dirty="0" smtClean="0">
              <a:latin typeface="Franklin Gothic Demi Cond" panose="020B0706030402020204" pitchFamily="34" charset="0"/>
            </a:rPr>
            <a:t>One person</a:t>
          </a:r>
        </a:p>
      </dgm:t>
    </dgm:pt>
    <dgm:pt modelId="{262C9FD8-9290-4B29-9712-680183FBE8DB}" type="parTrans" cxnId="{ED3DE36E-9453-421A-BC52-FA3AACC48ECF}">
      <dgm:prSet/>
      <dgm:spPr/>
      <dgm:t>
        <a:bodyPr/>
        <a:lstStyle/>
        <a:p>
          <a:endParaRPr lang="en-US"/>
        </a:p>
      </dgm:t>
    </dgm:pt>
    <dgm:pt modelId="{6FCEA984-609F-4F8C-82F3-602CB07929D5}" type="sibTrans" cxnId="{ED3DE36E-9453-421A-BC52-FA3AACC48ECF}">
      <dgm:prSet/>
      <dgm:spPr/>
      <dgm:t>
        <a:bodyPr/>
        <a:lstStyle/>
        <a:p>
          <a:endParaRPr lang="en-US"/>
        </a:p>
      </dgm:t>
    </dgm:pt>
    <dgm:pt modelId="{42F7916C-2752-45DB-A5BB-811000343F0A}">
      <dgm:prSet phldrT="[Text]" custT="1"/>
      <dgm:spPr/>
      <dgm:t>
        <a:bodyPr/>
        <a:lstStyle/>
        <a:p>
          <a:r>
            <a:rPr lang="en-US" sz="3200" dirty="0" smtClean="0">
              <a:latin typeface="Franklin Gothic Demi Cond" panose="020B0706030402020204" pitchFamily="34" charset="0"/>
            </a:rPr>
            <a:t>Private ltd.</a:t>
          </a:r>
        </a:p>
        <a:p>
          <a:r>
            <a:rPr lang="en-US" sz="3200" dirty="0" smtClean="0">
              <a:latin typeface="Franklin Gothic Demi Cond" panose="020B0706030402020204" pitchFamily="34" charset="0"/>
            </a:rPr>
            <a:t>2-200</a:t>
          </a:r>
        </a:p>
      </dgm:t>
    </dgm:pt>
    <dgm:pt modelId="{90DD1717-FE2A-4895-9DAE-5C61953B77ED}" type="parTrans" cxnId="{5693CE0C-25F2-49BC-AE90-7FD2E17E477E}">
      <dgm:prSet/>
      <dgm:spPr/>
      <dgm:t>
        <a:bodyPr/>
        <a:lstStyle/>
        <a:p>
          <a:endParaRPr lang="en-US"/>
        </a:p>
      </dgm:t>
    </dgm:pt>
    <dgm:pt modelId="{04614399-B204-49B3-B9D6-7F5F7E157B00}" type="sibTrans" cxnId="{5693CE0C-25F2-49BC-AE90-7FD2E17E477E}">
      <dgm:prSet/>
      <dgm:spPr/>
      <dgm:t>
        <a:bodyPr/>
        <a:lstStyle/>
        <a:p>
          <a:endParaRPr lang="en-US"/>
        </a:p>
      </dgm:t>
    </dgm:pt>
    <dgm:pt modelId="{D2F31A84-2416-4164-8311-BC46E1B818A9}">
      <dgm:prSet phldrT="[Text]" custT="1"/>
      <dgm:spPr/>
      <dgm:t>
        <a:bodyPr/>
        <a:lstStyle/>
        <a:p>
          <a:r>
            <a:rPr lang="en-US" sz="16600" dirty="0" smtClean="0">
              <a:latin typeface="Franklin Gothic Demi Cond" panose="020B0706030402020204" pitchFamily="34" charset="0"/>
            </a:rPr>
            <a:t>1</a:t>
          </a:r>
        </a:p>
      </dgm:t>
    </dgm:pt>
    <dgm:pt modelId="{E4A846E1-4D71-4C23-A3EC-067E34AEB25D}" type="parTrans" cxnId="{C379B14C-E240-43BD-BE73-B637D3703276}">
      <dgm:prSet/>
      <dgm:spPr/>
      <dgm:t>
        <a:bodyPr/>
        <a:lstStyle/>
        <a:p>
          <a:endParaRPr lang="en-US"/>
        </a:p>
      </dgm:t>
    </dgm:pt>
    <dgm:pt modelId="{9D5DCAD9-41F5-4F68-B708-05CBD0CD4B3A}" type="sibTrans" cxnId="{C379B14C-E240-43BD-BE73-B637D3703276}">
      <dgm:prSet/>
      <dgm:spPr/>
      <dgm:t>
        <a:bodyPr/>
        <a:lstStyle/>
        <a:p>
          <a:endParaRPr lang="en-US"/>
        </a:p>
      </dgm:t>
    </dgm:pt>
    <dgm:pt modelId="{919ACAE9-748A-40B5-B29D-36805C4EDAE6}">
      <dgm:prSet phldrT="[Text]" custT="1"/>
      <dgm:spPr/>
      <dgm:t>
        <a:bodyPr/>
        <a:lstStyle/>
        <a:p>
          <a:r>
            <a:rPr lang="en-US" sz="16600" dirty="0" smtClean="0">
              <a:latin typeface="Franklin Gothic Demi Cond" panose="020B0706030402020204" pitchFamily="34" charset="0"/>
            </a:rPr>
            <a:t>2</a:t>
          </a:r>
        </a:p>
      </dgm:t>
    </dgm:pt>
    <dgm:pt modelId="{80B0A585-0B81-4B12-BD08-23733FB79792}" type="parTrans" cxnId="{3394B30D-F46A-4C60-ADD5-0C5B2316B6F6}">
      <dgm:prSet/>
      <dgm:spPr/>
      <dgm:t>
        <a:bodyPr/>
        <a:lstStyle/>
        <a:p>
          <a:endParaRPr lang="en-US"/>
        </a:p>
      </dgm:t>
    </dgm:pt>
    <dgm:pt modelId="{F4FD5E33-AC84-43C2-9D5D-50F741779F4F}" type="sibTrans" cxnId="{3394B30D-F46A-4C60-ADD5-0C5B2316B6F6}">
      <dgm:prSet/>
      <dgm:spPr/>
      <dgm:t>
        <a:bodyPr/>
        <a:lstStyle/>
        <a:p>
          <a:endParaRPr lang="en-US"/>
        </a:p>
      </dgm:t>
    </dgm:pt>
    <dgm:pt modelId="{58D52DF0-2735-4FB5-9662-463B8F878B85}">
      <dgm:prSet phldrT="[Text]" custT="1"/>
      <dgm:spPr/>
      <dgm:t>
        <a:bodyPr/>
        <a:lstStyle/>
        <a:p>
          <a:r>
            <a:rPr lang="en-US" sz="3200" dirty="0" smtClean="0">
              <a:latin typeface="Franklin Gothic Demi Cond" panose="020B0706030402020204" pitchFamily="34" charset="0"/>
            </a:rPr>
            <a:t>3-15</a:t>
          </a:r>
        </a:p>
      </dgm:t>
    </dgm:pt>
    <dgm:pt modelId="{C254618C-FA6D-47F7-8E05-652556931CBC}" type="parTrans" cxnId="{0BAF1742-8771-4978-966C-CA5216AC682C}">
      <dgm:prSet/>
      <dgm:spPr/>
      <dgm:t>
        <a:bodyPr/>
        <a:lstStyle/>
        <a:p>
          <a:endParaRPr lang="en-US"/>
        </a:p>
      </dgm:t>
    </dgm:pt>
    <dgm:pt modelId="{3709268A-BC4B-4951-A658-A0B8730925DB}" type="sibTrans" cxnId="{0BAF1742-8771-4978-966C-CA5216AC682C}">
      <dgm:prSet/>
      <dgm:spPr/>
      <dgm:t>
        <a:bodyPr/>
        <a:lstStyle/>
        <a:p>
          <a:endParaRPr lang="en-US"/>
        </a:p>
      </dgm:t>
    </dgm:pt>
    <dgm:pt modelId="{DDFC4B2D-D722-4074-B31B-3B1850044090}">
      <dgm:prSet phldrT="[Text]" custT="1"/>
      <dgm:spPr/>
      <dgm:t>
        <a:bodyPr/>
        <a:lstStyle/>
        <a:p>
          <a:r>
            <a:rPr lang="en-US" sz="3200" dirty="0" smtClean="0">
              <a:latin typeface="Franklin Gothic Demi Cond" panose="020B0706030402020204" pitchFamily="34" charset="0"/>
            </a:rPr>
            <a:t>More by AGM</a:t>
          </a:r>
        </a:p>
      </dgm:t>
    </dgm:pt>
    <dgm:pt modelId="{1EB62C87-39C2-4B43-9739-BB4CD56B03AF}" type="parTrans" cxnId="{AE53C69D-E728-4E1D-9F2E-9D9E303C3724}">
      <dgm:prSet/>
      <dgm:spPr/>
      <dgm:t>
        <a:bodyPr/>
        <a:lstStyle/>
        <a:p>
          <a:endParaRPr lang="en-US"/>
        </a:p>
      </dgm:t>
    </dgm:pt>
    <dgm:pt modelId="{D5852DBD-BFF5-4625-BCC3-23BA8C867330}" type="sibTrans" cxnId="{AE53C69D-E728-4E1D-9F2E-9D9E303C3724}">
      <dgm:prSet/>
      <dgm:spPr/>
      <dgm:t>
        <a:bodyPr/>
        <a:lstStyle/>
        <a:p>
          <a:endParaRPr lang="en-US"/>
        </a:p>
      </dgm:t>
    </dgm:pt>
    <dgm:pt modelId="{44C7CA53-DF1C-404B-916E-65B304455DB0}">
      <dgm:prSet phldrT="[Text]" custT="1"/>
      <dgm:spPr/>
      <dgm:t>
        <a:bodyPr/>
        <a:lstStyle/>
        <a:p>
          <a:r>
            <a:rPr lang="en-US" sz="3200" dirty="0" smtClean="0">
              <a:latin typeface="Franklin Gothic Demi Cond" panose="020B0706030402020204" pitchFamily="34" charset="0"/>
            </a:rPr>
            <a:t>1 woman</a:t>
          </a:r>
        </a:p>
      </dgm:t>
    </dgm:pt>
    <dgm:pt modelId="{652E6F29-4793-4D86-B960-A44543743BC6}" type="parTrans" cxnId="{D8E4EBEE-2AFC-478F-8EDD-C46343D7E8C2}">
      <dgm:prSet/>
      <dgm:spPr/>
      <dgm:t>
        <a:bodyPr/>
        <a:lstStyle/>
        <a:p>
          <a:endParaRPr lang="en-US"/>
        </a:p>
      </dgm:t>
    </dgm:pt>
    <dgm:pt modelId="{B0986C64-008A-4A73-B045-6FE1F7925245}" type="sibTrans" cxnId="{D8E4EBEE-2AFC-478F-8EDD-C46343D7E8C2}">
      <dgm:prSet/>
      <dgm:spPr/>
      <dgm:t>
        <a:bodyPr/>
        <a:lstStyle/>
        <a:p>
          <a:endParaRPr lang="en-US"/>
        </a:p>
      </dgm:t>
    </dgm:pt>
    <dgm:pt modelId="{0A7C886B-A5D5-488E-A7C7-DE7FF50311DA}">
      <dgm:prSet phldrT="[Text]" custT="1"/>
      <dgm:spPr/>
      <dgm:t>
        <a:bodyPr/>
        <a:lstStyle/>
        <a:p>
          <a:r>
            <a:rPr lang="en-US" sz="3200" dirty="0" smtClean="0">
              <a:latin typeface="Franklin Gothic Demi Cond" panose="020B0706030402020204" pitchFamily="34" charset="0"/>
            </a:rPr>
            <a:t>1 Indian RESIDENT</a:t>
          </a:r>
          <a:br>
            <a:rPr lang="en-US" sz="3200" dirty="0" smtClean="0">
              <a:latin typeface="Franklin Gothic Demi Cond" panose="020B0706030402020204" pitchFamily="34" charset="0"/>
            </a:rPr>
          </a:br>
          <a:r>
            <a:rPr lang="en-US" sz="3200" dirty="0" smtClean="0">
              <a:latin typeface="Franklin Gothic Demi Cond" panose="020B0706030402020204" pitchFamily="34" charset="0"/>
            </a:rPr>
            <a:t>(Min.182 days)</a:t>
          </a:r>
        </a:p>
      </dgm:t>
    </dgm:pt>
    <dgm:pt modelId="{46856ADF-33E8-4CB1-B623-14254512A01B}" type="parTrans" cxnId="{C8CE4958-9181-4E77-9E36-FACA0DCA2CC8}">
      <dgm:prSet/>
      <dgm:spPr/>
      <dgm:t>
        <a:bodyPr/>
        <a:lstStyle/>
        <a:p>
          <a:endParaRPr lang="en-US"/>
        </a:p>
      </dgm:t>
    </dgm:pt>
    <dgm:pt modelId="{B9A13E65-A23F-4C31-9871-8EEC24DA8B65}" type="sibTrans" cxnId="{C8CE4958-9181-4E77-9E36-FACA0DCA2CC8}">
      <dgm:prSet/>
      <dgm:spPr/>
      <dgm:t>
        <a:bodyPr/>
        <a:lstStyle/>
        <a:p>
          <a:endParaRPr lang="en-US"/>
        </a:p>
      </dgm:t>
    </dgm:pt>
    <dgm:pt modelId="{03A5477D-3BBE-4DD0-904B-68D2D05B6CFD}" type="pres">
      <dgm:prSet presAssocID="{CFE02F0C-A172-4C00-A92B-F2E12C39C689}" presName="theList" presStyleCnt="0">
        <dgm:presLayoutVars>
          <dgm:dir/>
          <dgm:animLvl val="lvl"/>
          <dgm:resizeHandles val="exact"/>
        </dgm:presLayoutVars>
      </dgm:prSet>
      <dgm:spPr/>
      <dgm:t>
        <a:bodyPr/>
        <a:lstStyle/>
        <a:p>
          <a:endParaRPr lang="en-US"/>
        </a:p>
      </dgm:t>
    </dgm:pt>
    <dgm:pt modelId="{C8B3EE27-B03E-40D0-AD73-60FD0CB3E702}" type="pres">
      <dgm:prSet presAssocID="{E78A4727-C960-4EA1-9EE0-2C6C8B457F70}" presName="compNode" presStyleCnt="0"/>
      <dgm:spPr/>
    </dgm:pt>
    <dgm:pt modelId="{D4C56F65-BF90-493A-BF73-860B6971C3D7}" type="pres">
      <dgm:prSet presAssocID="{E78A4727-C960-4EA1-9EE0-2C6C8B457F70}" presName="aNode" presStyleLbl="bgShp" presStyleIdx="0" presStyleCnt="3" custScaleX="34802" custScaleY="70954"/>
      <dgm:spPr/>
      <dgm:t>
        <a:bodyPr/>
        <a:lstStyle/>
        <a:p>
          <a:endParaRPr lang="en-US"/>
        </a:p>
      </dgm:t>
    </dgm:pt>
    <dgm:pt modelId="{B9B15E29-A29A-42D2-8696-8136A68DC24B}" type="pres">
      <dgm:prSet presAssocID="{E78A4727-C960-4EA1-9EE0-2C6C8B457F70}" presName="textNode" presStyleLbl="bgShp" presStyleIdx="0" presStyleCnt="3"/>
      <dgm:spPr/>
      <dgm:t>
        <a:bodyPr/>
        <a:lstStyle/>
        <a:p>
          <a:endParaRPr lang="en-US"/>
        </a:p>
      </dgm:t>
    </dgm:pt>
    <dgm:pt modelId="{17CD6F1C-C676-4B61-AAE7-3774EE093335}" type="pres">
      <dgm:prSet presAssocID="{E78A4727-C960-4EA1-9EE0-2C6C8B457F70}" presName="compChildNode" presStyleCnt="0"/>
      <dgm:spPr/>
    </dgm:pt>
    <dgm:pt modelId="{2A9A6010-B56B-4C23-8ACB-5327AA6D984D}" type="pres">
      <dgm:prSet presAssocID="{E78A4727-C960-4EA1-9EE0-2C6C8B457F70}" presName="theInnerList" presStyleCnt="0"/>
      <dgm:spPr/>
    </dgm:pt>
    <dgm:pt modelId="{70513F6B-D5BD-45BC-80E5-82D3092881C3}" type="pres">
      <dgm:prSet presAssocID="{D2F31A84-2416-4164-8311-BC46E1B818A9}" presName="childNode" presStyleLbl="node1" presStyleIdx="0" presStyleCnt="6" custScaleX="59249" custScaleY="90189">
        <dgm:presLayoutVars>
          <dgm:bulletEnabled val="1"/>
        </dgm:presLayoutVars>
      </dgm:prSet>
      <dgm:spPr/>
      <dgm:t>
        <a:bodyPr/>
        <a:lstStyle/>
        <a:p>
          <a:endParaRPr lang="en-US"/>
        </a:p>
      </dgm:t>
    </dgm:pt>
    <dgm:pt modelId="{797BDFAD-CF94-436A-98F5-954ADF40D266}" type="pres">
      <dgm:prSet presAssocID="{E78A4727-C960-4EA1-9EE0-2C6C8B457F70}" presName="aSpace" presStyleCnt="0"/>
      <dgm:spPr/>
    </dgm:pt>
    <dgm:pt modelId="{B74006F0-8205-4EFC-B0CC-1A0291CFF48E}" type="pres">
      <dgm:prSet presAssocID="{42F7916C-2752-45DB-A5BB-811000343F0A}" presName="compNode" presStyleCnt="0"/>
      <dgm:spPr/>
    </dgm:pt>
    <dgm:pt modelId="{C99F4B76-22E1-45AF-8F0F-42E7CC1BF186}" type="pres">
      <dgm:prSet presAssocID="{42F7916C-2752-45DB-A5BB-811000343F0A}" presName="aNode" presStyleLbl="bgShp" presStyleIdx="1" presStyleCnt="3" custScaleX="43396" custScaleY="78901"/>
      <dgm:spPr/>
      <dgm:t>
        <a:bodyPr/>
        <a:lstStyle/>
        <a:p>
          <a:endParaRPr lang="en-US"/>
        </a:p>
      </dgm:t>
    </dgm:pt>
    <dgm:pt modelId="{B1598CD1-2BE8-4ED1-A9E7-28B9BC1AFE2C}" type="pres">
      <dgm:prSet presAssocID="{42F7916C-2752-45DB-A5BB-811000343F0A}" presName="textNode" presStyleLbl="bgShp" presStyleIdx="1" presStyleCnt="3"/>
      <dgm:spPr/>
      <dgm:t>
        <a:bodyPr/>
        <a:lstStyle/>
        <a:p>
          <a:endParaRPr lang="en-US"/>
        </a:p>
      </dgm:t>
    </dgm:pt>
    <dgm:pt modelId="{88EBD8D5-2063-434A-9F32-1B6AE4C47F96}" type="pres">
      <dgm:prSet presAssocID="{42F7916C-2752-45DB-A5BB-811000343F0A}" presName="compChildNode" presStyleCnt="0"/>
      <dgm:spPr/>
    </dgm:pt>
    <dgm:pt modelId="{A94994FE-A734-406F-94F5-D9C64C46B488}" type="pres">
      <dgm:prSet presAssocID="{42F7916C-2752-45DB-A5BB-811000343F0A}" presName="theInnerList" presStyleCnt="0"/>
      <dgm:spPr/>
    </dgm:pt>
    <dgm:pt modelId="{6CAEE3B8-B35F-4145-9B77-8CFE3BA38C92}" type="pres">
      <dgm:prSet presAssocID="{919ACAE9-748A-40B5-B29D-36805C4EDAE6}" presName="childNode" presStyleLbl="node1" presStyleIdx="1" presStyleCnt="6" custScaleX="59249" custScaleY="90189">
        <dgm:presLayoutVars>
          <dgm:bulletEnabled val="1"/>
        </dgm:presLayoutVars>
      </dgm:prSet>
      <dgm:spPr/>
      <dgm:t>
        <a:bodyPr/>
        <a:lstStyle/>
        <a:p>
          <a:endParaRPr lang="en-US"/>
        </a:p>
      </dgm:t>
    </dgm:pt>
    <dgm:pt modelId="{EC1779C2-D48C-41A7-9EBA-18632277C530}" type="pres">
      <dgm:prSet presAssocID="{42F7916C-2752-45DB-A5BB-811000343F0A}" presName="aSpace" presStyleCnt="0"/>
      <dgm:spPr/>
    </dgm:pt>
    <dgm:pt modelId="{F6BD8699-FB31-49DA-AAD6-5CB787EC62B4}" type="pres">
      <dgm:prSet presAssocID="{D9794C90-2E36-42EB-A6AE-D5BF6E840865}" presName="compNode" presStyleCnt="0"/>
      <dgm:spPr/>
    </dgm:pt>
    <dgm:pt modelId="{FA67ACAE-8048-4815-ABBC-5FE6F5A0287A}" type="pres">
      <dgm:prSet presAssocID="{D9794C90-2E36-42EB-A6AE-D5BF6E840865}" presName="aNode" presStyleLbl="bgShp" presStyleIdx="2" presStyleCnt="3"/>
      <dgm:spPr/>
      <dgm:t>
        <a:bodyPr/>
        <a:lstStyle/>
        <a:p>
          <a:endParaRPr lang="en-US"/>
        </a:p>
      </dgm:t>
    </dgm:pt>
    <dgm:pt modelId="{BECF3EE3-3DB6-4286-8C51-ACDCEAC3EA1E}" type="pres">
      <dgm:prSet presAssocID="{D9794C90-2E36-42EB-A6AE-D5BF6E840865}" presName="textNode" presStyleLbl="bgShp" presStyleIdx="2" presStyleCnt="3"/>
      <dgm:spPr/>
      <dgm:t>
        <a:bodyPr/>
        <a:lstStyle/>
        <a:p>
          <a:endParaRPr lang="en-US"/>
        </a:p>
      </dgm:t>
    </dgm:pt>
    <dgm:pt modelId="{89FE9C16-8FFE-4B96-AEAC-A61766A04918}" type="pres">
      <dgm:prSet presAssocID="{D9794C90-2E36-42EB-A6AE-D5BF6E840865}" presName="compChildNode" presStyleCnt="0"/>
      <dgm:spPr/>
    </dgm:pt>
    <dgm:pt modelId="{F9D9DEBC-686E-4CCC-AD0D-539ACF62410D}" type="pres">
      <dgm:prSet presAssocID="{D9794C90-2E36-42EB-A6AE-D5BF6E840865}" presName="theInnerList" presStyleCnt="0"/>
      <dgm:spPr/>
    </dgm:pt>
    <dgm:pt modelId="{DB3303E7-C7AE-4970-995E-C3D8ED973D69}" type="pres">
      <dgm:prSet presAssocID="{58D52DF0-2735-4FB5-9662-463B8F878B85}" presName="childNode" presStyleLbl="node1" presStyleIdx="2" presStyleCnt="6">
        <dgm:presLayoutVars>
          <dgm:bulletEnabled val="1"/>
        </dgm:presLayoutVars>
      </dgm:prSet>
      <dgm:spPr/>
      <dgm:t>
        <a:bodyPr/>
        <a:lstStyle/>
        <a:p>
          <a:endParaRPr lang="en-US"/>
        </a:p>
      </dgm:t>
    </dgm:pt>
    <dgm:pt modelId="{7A8E2827-A428-415B-86BD-207D4E850422}" type="pres">
      <dgm:prSet presAssocID="{58D52DF0-2735-4FB5-9662-463B8F878B85}" presName="aSpace2" presStyleCnt="0"/>
      <dgm:spPr/>
    </dgm:pt>
    <dgm:pt modelId="{FE0B05D6-1781-4F88-A1E4-AC2A85CFB1D6}" type="pres">
      <dgm:prSet presAssocID="{DDFC4B2D-D722-4074-B31B-3B1850044090}" presName="childNode" presStyleLbl="node1" presStyleIdx="3" presStyleCnt="6">
        <dgm:presLayoutVars>
          <dgm:bulletEnabled val="1"/>
        </dgm:presLayoutVars>
      </dgm:prSet>
      <dgm:spPr/>
      <dgm:t>
        <a:bodyPr/>
        <a:lstStyle/>
        <a:p>
          <a:endParaRPr lang="en-US"/>
        </a:p>
      </dgm:t>
    </dgm:pt>
    <dgm:pt modelId="{F7D8269A-9AE9-4DE9-B5B4-7FB312057A3F}" type="pres">
      <dgm:prSet presAssocID="{DDFC4B2D-D722-4074-B31B-3B1850044090}" presName="aSpace2" presStyleCnt="0"/>
      <dgm:spPr/>
    </dgm:pt>
    <dgm:pt modelId="{674191DB-895A-483D-809A-708952643674}" type="pres">
      <dgm:prSet presAssocID="{44C7CA53-DF1C-404B-916E-65B304455DB0}" presName="childNode" presStyleLbl="node1" presStyleIdx="4" presStyleCnt="6">
        <dgm:presLayoutVars>
          <dgm:bulletEnabled val="1"/>
        </dgm:presLayoutVars>
      </dgm:prSet>
      <dgm:spPr/>
      <dgm:t>
        <a:bodyPr/>
        <a:lstStyle/>
        <a:p>
          <a:endParaRPr lang="en-US"/>
        </a:p>
      </dgm:t>
    </dgm:pt>
    <dgm:pt modelId="{26196E93-4B13-4FCA-86EA-E167E03E3BEF}" type="pres">
      <dgm:prSet presAssocID="{44C7CA53-DF1C-404B-916E-65B304455DB0}" presName="aSpace2" presStyleCnt="0"/>
      <dgm:spPr/>
    </dgm:pt>
    <dgm:pt modelId="{DB672542-BE04-438A-AC00-7414EC0DCB3F}" type="pres">
      <dgm:prSet presAssocID="{0A7C886B-A5D5-488E-A7C7-DE7FF50311DA}" presName="childNode" presStyleLbl="node1" presStyleIdx="5" presStyleCnt="6" custScaleY="138481">
        <dgm:presLayoutVars>
          <dgm:bulletEnabled val="1"/>
        </dgm:presLayoutVars>
      </dgm:prSet>
      <dgm:spPr/>
      <dgm:t>
        <a:bodyPr/>
        <a:lstStyle/>
        <a:p>
          <a:endParaRPr lang="en-US"/>
        </a:p>
      </dgm:t>
    </dgm:pt>
  </dgm:ptLst>
  <dgm:cxnLst>
    <dgm:cxn modelId="{F8B90C9B-D106-4804-BEAB-1FA520B7D813}" type="presOf" srcId="{919ACAE9-748A-40B5-B29D-36805C4EDAE6}" destId="{6CAEE3B8-B35F-4145-9B77-8CFE3BA38C92}" srcOrd="0" destOrd="0" presId="urn:microsoft.com/office/officeart/2005/8/layout/lProcess2"/>
    <dgm:cxn modelId="{CC60FFDB-F350-4F1A-B88C-54383B6E3BE9}" type="presOf" srcId="{44C7CA53-DF1C-404B-916E-65B304455DB0}" destId="{674191DB-895A-483D-809A-708952643674}" srcOrd="0" destOrd="0" presId="urn:microsoft.com/office/officeart/2005/8/layout/lProcess2"/>
    <dgm:cxn modelId="{41F0C5DD-EF27-4E26-BB0A-9F5FA8287D1F}" type="presOf" srcId="{E78A4727-C960-4EA1-9EE0-2C6C8B457F70}" destId="{B9B15E29-A29A-42D2-8696-8136A68DC24B}" srcOrd="1" destOrd="0" presId="urn:microsoft.com/office/officeart/2005/8/layout/lProcess2"/>
    <dgm:cxn modelId="{3394B30D-F46A-4C60-ADD5-0C5B2316B6F6}" srcId="{42F7916C-2752-45DB-A5BB-811000343F0A}" destId="{919ACAE9-748A-40B5-B29D-36805C4EDAE6}" srcOrd="0" destOrd="0" parTransId="{80B0A585-0B81-4B12-BD08-23733FB79792}" sibTransId="{F4FD5E33-AC84-43C2-9D5D-50F741779F4F}"/>
    <dgm:cxn modelId="{67D85D1D-E728-481C-B7CB-52952E571159}" type="presOf" srcId="{CFE02F0C-A172-4C00-A92B-F2E12C39C689}" destId="{03A5477D-3BBE-4DD0-904B-68D2D05B6CFD}" srcOrd="0" destOrd="0" presId="urn:microsoft.com/office/officeart/2005/8/layout/lProcess2"/>
    <dgm:cxn modelId="{5693CE0C-25F2-49BC-AE90-7FD2E17E477E}" srcId="{CFE02F0C-A172-4C00-A92B-F2E12C39C689}" destId="{42F7916C-2752-45DB-A5BB-811000343F0A}" srcOrd="1" destOrd="0" parTransId="{90DD1717-FE2A-4895-9DAE-5C61953B77ED}" sibTransId="{04614399-B204-49B3-B9D6-7F5F7E157B00}"/>
    <dgm:cxn modelId="{8E988321-0AD5-4FB8-B1CF-3FA79659ED88}" type="presOf" srcId="{58D52DF0-2735-4FB5-9662-463B8F878B85}" destId="{DB3303E7-C7AE-4970-995E-C3D8ED973D69}" srcOrd="0" destOrd="0" presId="urn:microsoft.com/office/officeart/2005/8/layout/lProcess2"/>
    <dgm:cxn modelId="{F4C76A8C-E7BE-4B29-BDC0-8A91A13BE39C}" type="presOf" srcId="{D2F31A84-2416-4164-8311-BC46E1B818A9}" destId="{70513F6B-D5BD-45BC-80E5-82D3092881C3}" srcOrd="0" destOrd="0" presId="urn:microsoft.com/office/officeart/2005/8/layout/lProcess2"/>
    <dgm:cxn modelId="{C379B14C-E240-43BD-BE73-B637D3703276}" srcId="{E78A4727-C960-4EA1-9EE0-2C6C8B457F70}" destId="{D2F31A84-2416-4164-8311-BC46E1B818A9}" srcOrd="0" destOrd="0" parTransId="{E4A846E1-4D71-4C23-A3EC-067E34AEB25D}" sibTransId="{9D5DCAD9-41F5-4F68-B708-05CBD0CD4B3A}"/>
    <dgm:cxn modelId="{E3A1577B-44BA-4F6F-85F2-760CD5CB5D98}" type="presOf" srcId="{42F7916C-2752-45DB-A5BB-811000343F0A}" destId="{B1598CD1-2BE8-4ED1-A9E7-28B9BC1AFE2C}" srcOrd="1" destOrd="0" presId="urn:microsoft.com/office/officeart/2005/8/layout/lProcess2"/>
    <dgm:cxn modelId="{ED3DE36E-9453-421A-BC52-FA3AACC48ECF}" srcId="{CFE02F0C-A172-4C00-A92B-F2E12C39C689}" destId="{E78A4727-C960-4EA1-9EE0-2C6C8B457F70}" srcOrd="0" destOrd="0" parTransId="{262C9FD8-9290-4B29-9712-680183FBE8DB}" sibTransId="{6FCEA984-609F-4F8C-82F3-602CB07929D5}"/>
    <dgm:cxn modelId="{C8CE4958-9181-4E77-9E36-FACA0DCA2CC8}" srcId="{D9794C90-2E36-42EB-A6AE-D5BF6E840865}" destId="{0A7C886B-A5D5-488E-A7C7-DE7FF50311DA}" srcOrd="3" destOrd="0" parTransId="{46856ADF-33E8-4CB1-B623-14254512A01B}" sibTransId="{B9A13E65-A23F-4C31-9871-8EEC24DA8B65}"/>
    <dgm:cxn modelId="{D8E4EBEE-2AFC-478F-8EDD-C46343D7E8C2}" srcId="{D9794C90-2E36-42EB-A6AE-D5BF6E840865}" destId="{44C7CA53-DF1C-404B-916E-65B304455DB0}" srcOrd="2" destOrd="0" parTransId="{652E6F29-4793-4D86-B960-A44543743BC6}" sibTransId="{B0986C64-008A-4A73-B045-6FE1F7925245}"/>
    <dgm:cxn modelId="{9AAF38F1-5917-4756-8EA4-E1507F5332C9}" type="presOf" srcId="{DDFC4B2D-D722-4074-B31B-3B1850044090}" destId="{FE0B05D6-1781-4F88-A1E4-AC2A85CFB1D6}" srcOrd="0" destOrd="0" presId="urn:microsoft.com/office/officeart/2005/8/layout/lProcess2"/>
    <dgm:cxn modelId="{8A30A2BE-BEB6-4B78-A384-7C374D337DB4}" type="presOf" srcId="{42F7916C-2752-45DB-A5BB-811000343F0A}" destId="{C99F4B76-22E1-45AF-8F0F-42E7CC1BF186}" srcOrd="0" destOrd="0" presId="urn:microsoft.com/office/officeart/2005/8/layout/lProcess2"/>
    <dgm:cxn modelId="{9BF84548-AAD3-4DAC-A915-3DADC32E62CE}" type="presOf" srcId="{E78A4727-C960-4EA1-9EE0-2C6C8B457F70}" destId="{D4C56F65-BF90-493A-BF73-860B6971C3D7}" srcOrd="0" destOrd="0" presId="urn:microsoft.com/office/officeart/2005/8/layout/lProcess2"/>
    <dgm:cxn modelId="{0B27F3BE-6345-40BF-B4B1-7FF28E69ED9A}" type="presOf" srcId="{0A7C886B-A5D5-488E-A7C7-DE7FF50311DA}" destId="{DB672542-BE04-438A-AC00-7414EC0DCB3F}" srcOrd="0" destOrd="0" presId="urn:microsoft.com/office/officeart/2005/8/layout/lProcess2"/>
    <dgm:cxn modelId="{0BAF1742-8771-4978-966C-CA5216AC682C}" srcId="{D9794C90-2E36-42EB-A6AE-D5BF6E840865}" destId="{58D52DF0-2735-4FB5-9662-463B8F878B85}" srcOrd="0" destOrd="0" parTransId="{C254618C-FA6D-47F7-8E05-652556931CBC}" sibTransId="{3709268A-BC4B-4951-A658-A0B8730925DB}"/>
    <dgm:cxn modelId="{754E2804-4B1F-4E2A-A145-4B0EF383F436}" type="presOf" srcId="{D9794C90-2E36-42EB-A6AE-D5BF6E840865}" destId="{BECF3EE3-3DB6-4286-8C51-ACDCEAC3EA1E}" srcOrd="1" destOrd="0" presId="urn:microsoft.com/office/officeart/2005/8/layout/lProcess2"/>
    <dgm:cxn modelId="{5DCCC93C-F64E-4B18-A6A4-A1E4240379A0}" srcId="{CFE02F0C-A172-4C00-A92B-F2E12C39C689}" destId="{D9794C90-2E36-42EB-A6AE-D5BF6E840865}" srcOrd="2" destOrd="0" parTransId="{0F0B889C-35FB-4558-84F9-6DCCAF1E0C9E}" sibTransId="{26333C84-FFA6-4E2A-AD6B-D093C7CBD27A}"/>
    <dgm:cxn modelId="{AE53C69D-E728-4E1D-9F2E-9D9E303C3724}" srcId="{D9794C90-2E36-42EB-A6AE-D5BF6E840865}" destId="{DDFC4B2D-D722-4074-B31B-3B1850044090}" srcOrd="1" destOrd="0" parTransId="{1EB62C87-39C2-4B43-9739-BB4CD56B03AF}" sibTransId="{D5852DBD-BFF5-4625-BCC3-23BA8C867330}"/>
    <dgm:cxn modelId="{56F70080-3BD9-4D9D-8399-F022154E2273}" type="presOf" srcId="{D9794C90-2E36-42EB-A6AE-D5BF6E840865}" destId="{FA67ACAE-8048-4815-ABBC-5FE6F5A0287A}" srcOrd="0" destOrd="0" presId="urn:microsoft.com/office/officeart/2005/8/layout/lProcess2"/>
    <dgm:cxn modelId="{F8036406-4667-4B83-BB5B-548FA4783571}" type="presParOf" srcId="{03A5477D-3BBE-4DD0-904B-68D2D05B6CFD}" destId="{C8B3EE27-B03E-40D0-AD73-60FD0CB3E702}" srcOrd="0" destOrd="0" presId="urn:microsoft.com/office/officeart/2005/8/layout/lProcess2"/>
    <dgm:cxn modelId="{9C5CD8BE-7582-4A46-8D7C-E18558200F61}" type="presParOf" srcId="{C8B3EE27-B03E-40D0-AD73-60FD0CB3E702}" destId="{D4C56F65-BF90-493A-BF73-860B6971C3D7}" srcOrd="0" destOrd="0" presId="urn:microsoft.com/office/officeart/2005/8/layout/lProcess2"/>
    <dgm:cxn modelId="{F9EEF849-D67C-4439-A8B7-C45E68221931}" type="presParOf" srcId="{C8B3EE27-B03E-40D0-AD73-60FD0CB3E702}" destId="{B9B15E29-A29A-42D2-8696-8136A68DC24B}" srcOrd="1" destOrd="0" presId="urn:microsoft.com/office/officeart/2005/8/layout/lProcess2"/>
    <dgm:cxn modelId="{898740CD-CAE9-4121-A5CF-C57784D467FE}" type="presParOf" srcId="{C8B3EE27-B03E-40D0-AD73-60FD0CB3E702}" destId="{17CD6F1C-C676-4B61-AAE7-3774EE093335}" srcOrd="2" destOrd="0" presId="urn:microsoft.com/office/officeart/2005/8/layout/lProcess2"/>
    <dgm:cxn modelId="{54AAAC02-C337-4EC0-ABE7-AB3D9AF4C99A}" type="presParOf" srcId="{17CD6F1C-C676-4B61-AAE7-3774EE093335}" destId="{2A9A6010-B56B-4C23-8ACB-5327AA6D984D}" srcOrd="0" destOrd="0" presId="urn:microsoft.com/office/officeart/2005/8/layout/lProcess2"/>
    <dgm:cxn modelId="{9AA728FC-7695-4273-9A88-F4DD48D3F11E}" type="presParOf" srcId="{2A9A6010-B56B-4C23-8ACB-5327AA6D984D}" destId="{70513F6B-D5BD-45BC-80E5-82D3092881C3}" srcOrd="0" destOrd="0" presId="urn:microsoft.com/office/officeart/2005/8/layout/lProcess2"/>
    <dgm:cxn modelId="{3C852B1B-BD3B-40EB-AB30-8792A22C73D5}" type="presParOf" srcId="{03A5477D-3BBE-4DD0-904B-68D2D05B6CFD}" destId="{797BDFAD-CF94-436A-98F5-954ADF40D266}" srcOrd="1" destOrd="0" presId="urn:microsoft.com/office/officeart/2005/8/layout/lProcess2"/>
    <dgm:cxn modelId="{ACAFE238-533A-46E1-9BAB-A9DC6F6D3AB9}" type="presParOf" srcId="{03A5477D-3BBE-4DD0-904B-68D2D05B6CFD}" destId="{B74006F0-8205-4EFC-B0CC-1A0291CFF48E}" srcOrd="2" destOrd="0" presId="urn:microsoft.com/office/officeart/2005/8/layout/lProcess2"/>
    <dgm:cxn modelId="{70A42CFE-5083-45BD-9033-2A95A92D5663}" type="presParOf" srcId="{B74006F0-8205-4EFC-B0CC-1A0291CFF48E}" destId="{C99F4B76-22E1-45AF-8F0F-42E7CC1BF186}" srcOrd="0" destOrd="0" presId="urn:microsoft.com/office/officeart/2005/8/layout/lProcess2"/>
    <dgm:cxn modelId="{A7C3B50F-17BA-4E98-9AC0-123FB6D16951}" type="presParOf" srcId="{B74006F0-8205-4EFC-B0CC-1A0291CFF48E}" destId="{B1598CD1-2BE8-4ED1-A9E7-28B9BC1AFE2C}" srcOrd="1" destOrd="0" presId="urn:microsoft.com/office/officeart/2005/8/layout/lProcess2"/>
    <dgm:cxn modelId="{E168BCA1-FC79-4FD8-8E98-169494D227CB}" type="presParOf" srcId="{B74006F0-8205-4EFC-B0CC-1A0291CFF48E}" destId="{88EBD8D5-2063-434A-9F32-1B6AE4C47F96}" srcOrd="2" destOrd="0" presId="urn:microsoft.com/office/officeart/2005/8/layout/lProcess2"/>
    <dgm:cxn modelId="{9E70B041-8C48-478E-9CD3-42058F9E1448}" type="presParOf" srcId="{88EBD8D5-2063-434A-9F32-1B6AE4C47F96}" destId="{A94994FE-A734-406F-94F5-D9C64C46B488}" srcOrd="0" destOrd="0" presId="urn:microsoft.com/office/officeart/2005/8/layout/lProcess2"/>
    <dgm:cxn modelId="{707599B2-2E0D-4861-BFC8-180EB1B71B60}" type="presParOf" srcId="{A94994FE-A734-406F-94F5-D9C64C46B488}" destId="{6CAEE3B8-B35F-4145-9B77-8CFE3BA38C92}" srcOrd="0" destOrd="0" presId="urn:microsoft.com/office/officeart/2005/8/layout/lProcess2"/>
    <dgm:cxn modelId="{0E8B33B0-F0A4-4C12-B261-964EE1DC5F31}" type="presParOf" srcId="{03A5477D-3BBE-4DD0-904B-68D2D05B6CFD}" destId="{EC1779C2-D48C-41A7-9EBA-18632277C530}" srcOrd="3" destOrd="0" presId="urn:microsoft.com/office/officeart/2005/8/layout/lProcess2"/>
    <dgm:cxn modelId="{FFFF0428-B070-4225-B0D8-EFAD11422CAB}" type="presParOf" srcId="{03A5477D-3BBE-4DD0-904B-68D2D05B6CFD}" destId="{F6BD8699-FB31-49DA-AAD6-5CB787EC62B4}" srcOrd="4" destOrd="0" presId="urn:microsoft.com/office/officeart/2005/8/layout/lProcess2"/>
    <dgm:cxn modelId="{83DFD51E-29A0-4DE9-9616-9CC2EC619414}" type="presParOf" srcId="{F6BD8699-FB31-49DA-AAD6-5CB787EC62B4}" destId="{FA67ACAE-8048-4815-ABBC-5FE6F5A0287A}" srcOrd="0" destOrd="0" presId="urn:microsoft.com/office/officeart/2005/8/layout/lProcess2"/>
    <dgm:cxn modelId="{C76AD584-C619-4BF6-9E21-B660E80567FB}" type="presParOf" srcId="{F6BD8699-FB31-49DA-AAD6-5CB787EC62B4}" destId="{BECF3EE3-3DB6-4286-8C51-ACDCEAC3EA1E}" srcOrd="1" destOrd="0" presId="urn:microsoft.com/office/officeart/2005/8/layout/lProcess2"/>
    <dgm:cxn modelId="{B5AF2330-3C12-4B52-90A4-805B16D521EB}" type="presParOf" srcId="{F6BD8699-FB31-49DA-AAD6-5CB787EC62B4}" destId="{89FE9C16-8FFE-4B96-AEAC-A61766A04918}" srcOrd="2" destOrd="0" presId="urn:microsoft.com/office/officeart/2005/8/layout/lProcess2"/>
    <dgm:cxn modelId="{01130DE0-436C-4EBE-8C6C-2560E1B1A72D}" type="presParOf" srcId="{89FE9C16-8FFE-4B96-AEAC-A61766A04918}" destId="{F9D9DEBC-686E-4CCC-AD0D-539ACF62410D}" srcOrd="0" destOrd="0" presId="urn:microsoft.com/office/officeart/2005/8/layout/lProcess2"/>
    <dgm:cxn modelId="{DDBD602C-C3C1-4AEE-B85C-72FA7C26CE46}" type="presParOf" srcId="{F9D9DEBC-686E-4CCC-AD0D-539ACF62410D}" destId="{DB3303E7-C7AE-4970-995E-C3D8ED973D69}" srcOrd="0" destOrd="0" presId="urn:microsoft.com/office/officeart/2005/8/layout/lProcess2"/>
    <dgm:cxn modelId="{72D3689C-6AB8-4CBF-BB5F-BAB03C1A166B}" type="presParOf" srcId="{F9D9DEBC-686E-4CCC-AD0D-539ACF62410D}" destId="{7A8E2827-A428-415B-86BD-207D4E850422}" srcOrd="1" destOrd="0" presId="urn:microsoft.com/office/officeart/2005/8/layout/lProcess2"/>
    <dgm:cxn modelId="{41AA8827-0114-4AC9-BEEC-FEF9B408F49D}" type="presParOf" srcId="{F9D9DEBC-686E-4CCC-AD0D-539ACF62410D}" destId="{FE0B05D6-1781-4F88-A1E4-AC2A85CFB1D6}" srcOrd="2" destOrd="0" presId="urn:microsoft.com/office/officeart/2005/8/layout/lProcess2"/>
    <dgm:cxn modelId="{1D4B355F-3535-4E8E-B181-618470F7336B}" type="presParOf" srcId="{F9D9DEBC-686E-4CCC-AD0D-539ACF62410D}" destId="{F7D8269A-9AE9-4DE9-B5B4-7FB312057A3F}" srcOrd="3" destOrd="0" presId="urn:microsoft.com/office/officeart/2005/8/layout/lProcess2"/>
    <dgm:cxn modelId="{6BB6F7EA-DAC0-4023-9222-0B143ADB2A4E}" type="presParOf" srcId="{F9D9DEBC-686E-4CCC-AD0D-539ACF62410D}" destId="{674191DB-895A-483D-809A-708952643674}" srcOrd="4" destOrd="0" presId="urn:microsoft.com/office/officeart/2005/8/layout/lProcess2"/>
    <dgm:cxn modelId="{64174AFF-75E4-41BC-8A24-EF5F15530AFF}" type="presParOf" srcId="{F9D9DEBC-686E-4CCC-AD0D-539ACF62410D}" destId="{26196E93-4B13-4FCA-86EA-E167E03E3BEF}" srcOrd="5" destOrd="0" presId="urn:microsoft.com/office/officeart/2005/8/layout/lProcess2"/>
    <dgm:cxn modelId="{E391CAC2-8F78-4E21-BAA8-CE8F995BA089}" type="presParOf" srcId="{F9D9DEBC-686E-4CCC-AD0D-539ACF62410D}" destId="{DB672542-BE04-438A-AC00-7414EC0DCB3F}"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FE02F0C-A172-4C00-A92B-F2E12C39C689}" type="doc">
      <dgm:prSet loTypeId="urn:microsoft.com/office/officeart/2005/8/layout/hierarchy2" loCatId="hierarchy" qsTypeId="urn:microsoft.com/office/officeart/2005/8/quickstyle/simple2" qsCatId="simple" csTypeId="urn:microsoft.com/office/officeart/2005/8/colors/accent0_3" csCatId="mainScheme" phldr="1"/>
      <dgm:spPr/>
      <dgm:t>
        <a:bodyPr/>
        <a:lstStyle/>
        <a:p>
          <a:endParaRPr lang="en-US"/>
        </a:p>
      </dgm:t>
    </dgm:pt>
    <dgm:pt modelId="{584B2946-B250-421D-A42C-11BB0173AB1B}">
      <dgm:prSet phldrT="[Text]"/>
      <dgm:spPr/>
      <dgm:t>
        <a:bodyPr/>
        <a:lstStyle/>
        <a:p>
          <a:r>
            <a:rPr lang="en-US" smtClean="0">
              <a:latin typeface="Franklin Gothic Demi Cond" panose="020B0706030402020204" pitchFamily="34" charset="0"/>
            </a:rPr>
            <a:t>BoD</a:t>
          </a:r>
          <a:endParaRPr lang="en-US" dirty="0">
            <a:latin typeface="Franklin Gothic Demi Cond" panose="020B0706030402020204" pitchFamily="34" charset="0"/>
          </a:endParaRPr>
        </a:p>
      </dgm:t>
    </dgm:pt>
    <dgm:pt modelId="{20B5A301-EF0C-4475-B2A3-0F11CE121CE6}" type="parTrans" cxnId="{2C71F083-24C0-4787-8237-C523BCAEA5A3}">
      <dgm:prSet/>
      <dgm:spPr/>
      <dgm:t>
        <a:bodyPr/>
        <a:lstStyle/>
        <a:p>
          <a:endParaRPr lang="en-US">
            <a:solidFill>
              <a:srgbClr val="002060"/>
            </a:solidFill>
            <a:latin typeface="Franklin Gothic Demi Cond" panose="020B0706030402020204" pitchFamily="34" charset="0"/>
          </a:endParaRPr>
        </a:p>
      </dgm:t>
    </dgm:pt>
    <dgm:pt modelId="{7E6CBD78-75CB-4020-895C-83E808003FF1}" type="sibTrans" cxnId="{2C71F083-24C0-4787-8237-C523BCAEA5A3}">
      <dgm:prSet/>
      <dgm:spPr/>
      <dgm:t>
        <a:bodyPr/>
        <a:lstStyle/>
        <a:p>
          <a:endParaRPr lang="en-US">
            <a:solidFill>
              <a:srgbClr val="002060"/>
            </a:solidFill>
            <a:latin typeface="Franklin Gothic Demi Cond" panose="020B0706030402020204" pitchFamily="34" charset="0"/>
          </a:endParaRPr>
        </a:p>
      </dgm:t>
    </dgm:pt>
    <dgm:pt modelId="{A79FCC9C-648B-463E-B153-25829AC82AAA}">
      <dgm:prSet phldrT="[Text]"/>
      <dgm:spPr/>
      <dgm:t>
        <a:bodyPr/>
        <a:lstStyle/>
        <a:p>
          <a:r>
            <a:rPr lang="en-US" smtClean="0">
              <a:latin typeface="Franklin Gothic Demi Cond" panose="020B0706030402020204" pitchFamily="34" charset="0"/>
            </a:rPr>
            <a:t>Chairman</a:t>
          </a:r>
          <a:endParaRPr lang="en-US" dirty="0">
            <a:latin typeface="Franklin Gothic Demi Cond" panose="020B0706030402020204" pitchFamily="34" charset="0"/>
          </a:endParaRPr>
        </a:p>
      </dgm:t>
    </dgm:pt>
    <dgm:pt modelId="{255EB0DE-35CA-4FBC-8B95-F8C4A5A4460A}" type="parTrans" cxnId="{754CEF5B-C3C7-4B44-B739-AD6446A5BA19}">
      <dgm:prSet/>
      <dgm:spPr/>
      <dgm:t>
        <a:bodyPr/>
        <a:lstStyle/>
        <a:p>
          <a:endParaRPr lang="en-US">
            <a:solidFill>
              <a:srgbClr val="002060"/>
            </a:solidFill>
            <a:latin typeface="Franklin Gothic Demi Cond" panose="020B0706030402020204" pitchFamily="34" charset="0"/>
          </a:endParaRPr>
        </a:p>
      </dgm:t>
    </dgm:pt>
    <dgm:pt modelId="{2B2CF137-1CA5-466B-B9E4-3EFD68D54A6F}" type="sibTrans" cxnId="{754CEF5B-C3C7-4B44-B739-AD6446A5BA19}">
      <dgm:prSet/>
      <dgm:spPr/>
      <dgm:t>
        <a:bodyPr/>
        <a:lstStyle/>
        <a:p>
          <a:endParaRPr lang="en-US">
            <a:solidFill>
              <a:srgbClr val="002060"/>
            </a:solidFill>
            <a:latin typeface="Franklin Gothic Demi Cond" panose="020B0706030402020204" pitchFamily="34" charset="0"/>
          </a:endParaRPr>
        </a:p>
      </dgm:t>
    </dgm:pt>
    <dgm:pt modelId="{575DBADE-331D-4962-BE32-AAEA22C3840B}">
      <dgm:prSet phldrT="[Text]"/>
      <dgm:spPr/>
      <dgm:t>
        <a:bodyPr/>
        <a:lstStyle/>
        <a:p>
          <a:r>
            <a:rPr lang="en-US" smtClean="0">
              <a:latin typeface="Franklin Gothic Demi Cond" panose="020B0706030402020204" pitchFamily="34" charset="0"/>
            </a:rPr>
            <a:t>Executive Director/Full-time</a:t>
          </a:r>
          <a:endParaRPr lang="en-US" dirty="0">
            <a:latin typeface="Franklin Gothic Demi Cond" panose="020B0706030402020204" pitchFamily="34" charset="0"/>
          </a:endParaRPr>
        </a:p>
      </dgm:t>
    </dgm:pt>
    <dgm:pt modelId="{3D206EDE-F186-4966-850F-540C170CA5E6}" type="parTrans" cxnId="{2033B280-A55D-4A51-827D-EEE611C9364D}">
      <dgm:prSet/>
      <dgm:spPr/>
      <dgm:t>
        <a:bodyPr/>
        <a:lstStyle/>
        <a:p>
          <a:endParaRPr lang="en-US">
            <a:solidFill>
              <a:srgbClr val="002060"/>
            </a:solidFill>
            <a:latin typeface="Franklin Gothic Demi Cond" panose="020B0706030402020204" pitchFamily="34" charset="0"/>
          </a:endParaRPr>
        </a:p>
      </dgm:t>
    </dgm:pt>
    <dgm:pt modelId="{DF142C8E-0645-49B4-8D9A-0D64D24073D6}" type="sibTrans" cxnId="{2033B280-A55D-4A51-827D-EEE611C9364D}">
      <dgm:prSet/>
      <dgm:spPr/>
      <dgm:t>
        <a:bodyPr/>
        <a:lstStyle/>
        <a:p>
          <a:endParaRPr lang="en-US">
            <a:solidFill>
              <a:srgbClr val="002060"/>
            </a:solidFill>
            <a:latin typeface="Franklin Gothic Demi Cond" panose="020B0706030402020204" pitchFamily="34" charset="0"/>
          </a:endParaRPr>
        </a:p>
      </dgm:t>
    </dgm:pt>
    <dgm:pt modelId="{DA9C17D1-5798-454E-8CB3-AE7C2690114D}">
      <dgm:prSet phldrT="[Text]"/>
      <dgm:spPr/>
      <dgm:t>
        <a:bodyPr/>
        <a:lstStyle/>
        <a:p>
          <a:r>
            <a:rPr lang="en-US" smtClean="0">
              <a:latin typeface="Franklin Gothic Demi Cond" panose="020B0706030402020204" pitchFamily="34" charset="0"/>
            </a:rPr>
            <a:t>Nominated (Bank/Govt.)</a:t>
          </a:r>
          <a:endParaRPr lang="en-US" dirty="0">
            <a:latin typeface="Franklin Gothic Demi Cond" panose="020B0706030402020204" pitchFamily="34" charset="0"/>
          </a:endParaRPr>
        </a:p>
      </dgm:t>
    </dgm:pt>
    <dgm:pt modelId="{D1895ABC-72BA-4696-BBFB-ABE93D4EA0DE}" type="parTrans" cxnId="{66F5A8F3-DE5A-4011-A326-DBF2E0FCD70F}">
      <dgm:prSet/>
      <dgm:spPr/>
      <dgm:t>
        <a:bodyPr/>
        <a:lstStyle/>
        <a:p>
          <a:endParaRPr lang="en-US">
            <a:solidFill>
              <a:srgbClr val="002060"/>
            </a:solidFill>
            <a:latin typeface="Franklin Gothic Demi Cond" panose="020B0706030402020204" pitchFamily="34" charset="0"/>
          </a:endParaRPr>
        </a:p>
      </dgm:t>
    </dgm:pt>
    <dgm:pt modelId="{BC522CAF-D241-42F2-9EF9-2DAA08D63790}" type="sibTrans" cxnId="{66F5A8F3-DE5A-4011-A326-DBF2E0FCD70F}">
      <dgm:prSet/>
      <dgm:spPr/>
      <dgm:t>
        <a:bodyPr/>
        <a:lstStyle/>
        <a:p>
          <a:endParaRPr lang="en-US">
            <a:solidFill>
              <a:srgbClr val="002060"/>
            </a:solidFill>
            <a:latin typeface="Franklin Gothic Demi Cond" panose="020B0706030402020204" pitchFamily="34" charset="0"/>
          </a:endParaRPr>
        </a:p>
      </dgm:t>
    </dgm:pt>
    <dgm:pt modelId="{D20336A9-BBB7-4D9C-9226-A07A8E10C768}">
      <dgm:prSet phldrT="[Text]"/>
      <dgm:spPr>
        <a:solidFill>
          <a:srgbClr val="C00000"/>
        </a:solidFill>
      </dgm:spPr>
      <dgm:t>
        <a:bodyPr/>
        <a:lstStyle/>
        <a:p>
          <a:r>
            <a:rPr lang="en-US" smtClean="0">
              <a:latin typeface="Franklin Gothic Demi Cond" panose="020B0706030402020204" pitchFamily="34" charset="0"/>
            </a:rPr>
            <a:t>Independent Director</a:t>
          </a:r>
          <a:endParaRPr lang="en-US" dirty="0">
            <a:latin typeface="Franklin Gothic Demi Cond" panose="020B0706030402020204" pitchFamily="34" charset="0"/>
          </a:endParaRPr>
        </a:p>
      </dgm:t>
    </dgm:pt>
    <dgm:pt modelId="{5C757884-1D8E-45E7-BE36-ECB338AD4B45}" type="parTrans" cxnId="{D004D08D-817F-4621-AC5B-274FD7A03041}">
      <dgm:prSet/>
      <dgm:spPr/>
      <dgm:t>
        <a:bodyPr/>
        <a:lstStyle/>
        <a:p>
          <a:endParaRPr lang="en-US">
            <a:solidFill>
              <a:srgbClr val="002060"/>
            </a:solidFill>
            <a:latin typeface="Franklin Gothic Demi Cond" panose="020B0706030402020204" pitchFamily="34" charset="0"/>
          </a:endParaRPr>
        </a:p>
      </dgm:t>
    </dgm:pt>
    <dgm:pt modelId="{C0FAADC2-50DF-43DF-BCA4-0A4EF132E4CE}" type="sibTrans" cxnId="{D004D08D-817F-4621-AC5B-274FD7A03041}">
      <dgm:prSet/>
      <dgm:spPr/>
      <dgm:t>
        <a:bodyPr/>
        <a:lstStyle/>
        <a:p>
          <a:endParaRPr lang="en-US">
            <a:solidFill>
              <a:srgbClr val="002060"/>
            </a:solidFill>
            <a:latin typeface="Franklin Gothic Demi Cond" panose="020B0706030402020204" pitchFamily="34" charset="0"/>
          </a:endParaRPr>
        </a:p>
      </dgm:t>
    </dgm:pt>
    <dgm:pt modelId="{47806E79-D06C-4555-A6E5-01FEEFFA2B4D}" type="pres">
      <dgm:prSet presAssocID="{CFE02F0C-A172-4C00-A92B-F2E12C39C689}" presName="diagram" presStyleCnt="0">
        <dgm:presLayoutVars>
          <dgm:chPref val="1"/>
          <dgm:dir/>
          <dgm:animOne val="branch"/>
          <dgm:animLvl val="lvl"/>
          <dgm:resizeHandles val="exact"/>
        </dgm:presLayoutVars>
      </dgm:prSet>
      <dgm:spPr/>
      <dgm:t>
        <a:bodyPr/>
        <a:lstStyle/>
        <a:p>
          <a:endParaRPr lang="en-US"/>
        </a:p>
      </dgm:t>
    </dgm:pt>
    <dgm:pt modelId="{1D01D60B-CF90-4174-A214-46A95A9A77C0}" type="pres">
      <dgm:prSet presAssocID="{584B2946-B250-421D-A42C-11BB0173AB1B}" presName="root1" presStyleCnt="0"/>
      <dgm:spPr/>
      <dgm:t>
        <a:bodyPr/>
        <a:lstStyle/>
        <a:p>
          <a:endParaRPr lang="en-US"/>
        </a:p>
      </dgm:t>
    </dgm:pt>
    <dgm:pt modelId="{E43F90CD-35D7-48EF-BA57-1925CA30953B}" type="pres">
      <dgm:prSet presAssocID="{584B2946-B250-421D-A42C-11BB0173AB1B}" presName="LevelOneTextNode" presStyleLbl="node0" presStyleIdx="0" presStyleCnt="1">
        <dgm:presLayoutVars>
          <dgm:chPref val="3"/>
        </dgm:presLayoutVars>
      </dgm:prSet>
      <dgm:spPr/>
      <dgm:t>
        <a:bodyPr/>
        <a:lstStyle/>
        <a:p>
          <a:endParaRPr lang="en-US"/>
        </a:p>
      </dgm:t>
    </dgm:pt>
    <dgm:pt modelId="{86319AAB-4A44-49C9-A97D-80C521B04660}" type="pres">
      <dgm:prSet presAssocID="{584B2946-B250-421D-A42C-11BB0173AB1B}" presName="level2hierChild" presStyleCnt="0"/>
      <dgm:spPr/>
      <dgm:t>
        <a:bodyPr/>
        <a:lstStyle/>
        <a:p>
          <a:endParaRPr lang="en-US"/>
        </a:p>
      </dgm:t>
    </dgm:pt>
    <dgm:pt modelId="{E8FC9633-BE59-401D-B65D-BAE17A925AE2}" type="pres">
      <dgm:prSet presAssocID="{255EB0DE-35CA-4FBC-8B95-F8C4A5A4460A}" presName="conn2-1" presStyleLbl="parChTrans1D2" presStyleIdx="0" presStyleCnt="4"/>
      <dgm:spPr/>
      <dgm:t>
        <a:bodyPr/>
        <a:lstStyle/>
        <a:p>
          <a:endParaRPr lang="en-US"/>
        </a:p>
      </dgm:t>
    </dgm:pt>
    <dgm:pt modelId="{638AC4E6-D6F2-4FE2-BA55-266D0FD53D6D}" type="pres">
      <dgm:prSet presAssocID="{255EB0DE-35CA-4FBC-8B95-F8C4A5A4460A}" presName="connTx" presStyleLbl="parChTrans1D2" presStyleIdx="0" presStyleCnt="4"/>
      <dgm:spPr/>
      <dgm:t>
        <a:bodyPr/>
        <a:lstStyle/>
        <a:p>
          <a:endParaRPr lang="en-US"/>
        </a:p>
      </dgm:t>
    </dgm:pt>
    <dgm:pt modelId="{E61B4149-9672-47C6-B76B-BEC3BA7C1148}" type="pres">
      <dgm:prSet presAssocID="{A79FCC9C-648B-463E-B153-25829AC82AAA}" presName="root2" presStyleCnt="0"/>
      <dgm:spPr/>
      <dgm:t>
        <a:bodyPr/>
        <a:lstStyle/>
        <a:p>
          <a:endParaRPr lang="en-US"/>
        </a:p>
      </dgm:t>
    </dgm:pt>
    <dgm:pt modelId="{6D27C688-F371-4CAE-BF71-5B41718F053B}" type="pres">
      <dgm:prSet presAssocID="{A79FCC9C-648B-463E-B153-25829AC82AAA}" presName="LevelTwoTextNode" presStyleLbl="node2" presStyleIdx="0" presStyleCnt="4" custScaleX="229003">
        <dgm:presLayoutVars>
          <dgm:chPref val="3"/>
        </dgm:presLayoutVars>
      </dgm:prSet>
      <dgm:spPr/>
      <dgm:t>
        <a:bodyPr/>
        <a:lstStyle/>
        <a:p>
          <a:endParaRPr lang="en-US"/>
        </a:p>
      </dgm:t>
    </dgm:pt>
    <dgm:pt modelId="{148A35C0-DE4C-431C-A9CB-FD6118DBA9B2}" type="pres">
      <dgm:prSet presAssocID="{A79FCC9C-648B-463E-B153-25829AC82AAA}" presName="level3hierChild" presStyleCnt="0"/>
      <dgm:spPr/>
      <dgm:t>
        <a:bodyPr/>
        <a:lstStyle/>
        <a:p>
          <a:endParaRPr lang="en-US"/>
        </a:p>
      </dgm:t>
    </dgm:pt>
    <dgm:pt modelId="{E93C1DA7-14F0-4803-9207-255EDAC21883}" type="pres">
      <dgm:prSet presAssocID="{3D206EDE-F186-4966-850F-540C170CA5E6}" presName="conn2-1" presStyleLbl="parChTrans1D2" presStyleIdx="1" presStyleCnt="4"/>
      <dgm:spPr/>
      <dgm:t>
        <a:bodyPr/>
        <a:lstStyle/>
        <a:p>
          <a:endParaRPr lang="en-US"/>
        </a:p>
      </dgm:t>
    </dgm:pt>
    <dgm:pt modelId="{1D505EA2-07DB-4BA2-8FF9-DACF87BA14EA}" type="pres">
      <dgm:prSet presAssocID="{3D206EDE-F186-4966-850F-540C170CA5E6}" presName="connTx" presStyleLbl="parChTrans1D2" presStyleIdx="1" presStyleCnt="4"/>
      <dgm:spPr/>
      <dgm:t>
        <a:bodyPr/>
        <a:lstStyle/>
        <a:p>
          <a:endParaRPr lang="en-US"/>
        </a:p>
      </dgm:t>
    </dgm:pt>
    <dgm:pt modelId="{BD121D1F-6D79-4358-A4B6-CFEEADD96CE1}" type="pres">
      <dgm:prSet presAssocID="{575DBADE-331D-4962-BE32-AAEA22C3840B}" presName="root2" presStyleCnt="0"/>
      <dgm:spPr/>
      <dgm:t>
        <a:bodyPr/>
        <a:lstStyle/>
        <a:p>
          <a:endParaRPr lang="en-US"/>
        </a:p>
      </dgm:t>
    </dgm:pt>
    <dgm:pt modelId="{89F148AA-11B1-4442-AE3B-099969D116C2}" type="pres">
      <dgm:prSet presAssocID="{575DBADE-331D-4962-BE32-AAEA22C3840B}" presName="LevelTwoTextNode" presStyleLbl="node2" presStyleIdx="1" presStyleCnt="4" custScaleX="229003">
        <dgm:presLayoutVars>
          <dgm:chPref val="3"/>
        </dgm:presLayoutVars>
      </dgm:prSet>
      <dgm:spPr/>
      <dgm:t>
        <a:bodyPr/>
        <a:lstStyle/>
        <a:p>
          <a:endParaRPr lang="en-US"/>
        </a:p>
      </dgm:t>
    </dgm:pt>
    <dgm:pt modelId="{17201CF7-17C9-479E-B386-C0CCF9FDBFF0}" type="pres">
      <dgm:prSet presAssocID="{575DBADE-331D-4962-BE32-AAEA22C3840B}" presName="level3hierChild" presStyleCnt="0"/>
      <dgm:spPr/>
      <dgm:t>
        <a:bodyPr/>
        <a:lstStyle/>
        <a:p>
          <a:endParaRPr lang="en-US"/>
        </a:p>
      </dgm:t>
    </dgm:pt>
    <dgm:pt modelId="{70158D46-1D3D-4DF6-82C5-D153B1D106BB}" type="pres">
      <dgm:prSet presAssocID="{D1895ABC-72BA-4696-BBFB-ABE93D4EA0DE}" presName="conn2-1" presStyleLbl="parChTrans1D2" presStyleIdx="2" presStyleCnt="4"/>
      <dgm:spPr/>
      <dgm:t>
        <a:bodyPr/>
        <a:lstStyle/>
        <a:p>
          <a:endParaRPr lang="en-US"/>
        </a:p>
      </dgm:t>
    </dgm:pt>
    <dgm:pt modelId="{99C7B44D-9F1B-4EBA-9B34-5035392756E4}" type="pres">
      <dgm:prSet presAssocID="{D1895ABC-72BA-4696-BBFB-ABE93D4EA0DE}" presName="connTx" presStyleLbl="parChTrans1D2" presStyleIdx="2" presStyleCnt="4"/>
      <dgm:spPr/>
      <dgm:t>
        <a:bodyPr/>
        <a:lstStyle/>
        <a:p>
          <a:endParaRPr lang="en-US"/>
        </a:p>
      </dgm:t>
    </dgm:pt>
    <dgm:pt modelId="{879AA963-C07E-4D70-8250-8ED3E7CFA7D7}" type="pres">
      <dgm:prSet presAssocID="{DA9C17D1-5798-454E-8CB3-AE7C2690114D}" presName="root2" presStyleCnt="0"/>
      <dgm:spPr/>
      <dgm:t>
        <a:bodyPr/>
        <a:lstStyle/>
        <a:p>
          <a:endParaRPr lang="en-US"/>
        </a:p>
      </dgm:t>
    </dgm:pt>
    <dgm:pt modelId="{AC472FF9-0B51-4DE4-9C95-E5FB34951414}" type="pres">
      <dgm:prSet presAssocID="{DA9C17D1-5798-454E-8CB3-AE7C2690114D}" presName="LevelTwoTextNode" presStyleLbl="node2" presStyleIdx="2" presStyleCnt="4" custScaleX="229003">
        <dgm:presLayoutVars>
          <dgm:chPref val="3"/>
        </dgm:presLayoutVars>
      </dgm:prSet>
      <dgm:spPr/>
      <dgm:t>
        <a:bodyPr/>
        <a:lstStyle/>
        <a:p>
          <a:endParaRPr lang="en-US"/>
        </a:p>
      </dgm:t>
    </dgm:pt>
    <dgm:pt modelId="{F29E04FF-01EC-4C02-9227-8D4C835DE1DC}" type="pres">
      <dgm:prSet presAssocID="{DA9C17D1-5798-454E-8CB3-AE7C2690114D}" presName="level3hierChild" presStyleCnt="0"/>
      <dgm:spPr/>
      <dgm:t>
        <a:bodyPr/>
        <a:lstStyle/>
        <a:p>
          <a:endParaRPr lang="en-US"/>
        </a:p>
      </dgm:t>
    </dgm:pt>
    <dgm:pt modelId="{F89E62A8-3C1E-4F5E-851E-EABEE53A92D7}" type="pres">
      <dgm:prSet presAssocID="{5C757884-1D8E-45E7-BE36-ECB338AD4B45}" presName="conn2-1" presStyleLbl="parChTrans1D2" presStyleIdx="3" presStyleCnt="4"/>
      <dgm:spPr/>
      <dgm:t>
        <a:bodyPr/>
        <a:lstStyle/>
        <a:p>
          <a:endParaRPr lang="en-US"/>
        </a:p>
      </dgm:t>
    </dgm:pt>
    <dgm:pt modelId="{9486F913-64DC-4E27-BF44-EA6AF9333148}" type="pres">
      <dgm:prSet presAssocID="{5C757884-1D8E-45E7-BE36-ECB338AD4B45}" presName="connTx" presStyleLbl="parChTrans1D2" presStyleIdx="3" presStyleCnt="4"/>
      <dgm:spPr/>
      <dgm:t>
        <a:bodyPr/>
        <a:lstStyle/>
        <a:p>
          <a:endParaRPr lang="en-US"/>
        </a:p>
      </dgm:t>
    </dgm:pt>
    <dgm:pt modelId="{174025C3-DD7D-47AB-BD6C-4B99C792CC5F}" type="pres">
      <dgm:prSet presAssocID="{D20336A9-BBB7-4D9C-9226-A07A8E10C768}" presName="root2" presStyleCnt="0"/>
      <dgm:spPr/>
      <dgm:t>
        <a:bodyPr/>
        <a:lstStyle/>
        <a:p>
          <a:endParaRPr lang="en-US"/>
        </a:p>
      </dgm:t>
    </dgm:pt>
    <dgm:pt modelId="{44E8E500-64E1-475B-9855-045AADB66D8F}" type="pres">
      <dgm:prSet presAssocID="{D20336A9-BBB7-4D9C-9226-A07A8E10C768}" presName="LevelTwoTextNode" presStyleLbl="node2" presStyleIdx="3" presStyleCnt="4" custScaleX="229003">
        <dgm:presLayoutVars>
          <dgm:chPref val="3"/>
        </dgm:presLayoutVars>
      </dgm:prSet>
      <dgm:spPr/>
      <dgm:t>
        <a:bodyPr/>
        <a:lstStyle/>
        <a:p>
          <a:endParaRPr lang="en-US"/>
        </a:p>
      </dgm:t>
    </dgm:pt>
    <dgm:pt modelId="{4FFC1BD6-44C7-4EE1-936C-731A67E448F6}" type="pres">
      <dgm:prSet presAssocID="{D20336A9-BBB7-4D9C-9226-A07A8E10C768}" presName="level3hierChild" presStyleCnt="0"/>
      <dgm:spPr/>
      <dgm:t>
        <a:bodyPr/>
        <a:lstStyle/>
        <a:p>
          <a:endParaRPr lang="en-US"/>
        </a:p>
      </dgm:t>
    </dgm:pt>
  </dgm:ptLst>
  <dgm:cxnLst>
    <dgm:cxn modelId="{BCA02DAC-BF09-4F47-B81B-F63C46152D48}" type="presOf" srcId="{A79FCC9C-648B-463E-B153-25829AC82AAA}" destId="{6D27C688-F371-4CAE-BF71-5B41718F053B}" srcOrd="0" destOrd="0" presId="urn:microsoft.com/office/officeart/2005/8/layout/hierarchy2"/>
    <dgm:cxn modelId="{086F7D08-160B-4C7C-B3A0-A8C37D138E15}" type="presOf" srcId="{3D206EDE-F186-4966-850F-540C170CA5E6}" destId="{1D505EA2-07DB-4BA2-8FF9-DACF87BA14EA}" srcOrd="1" destOrd="0" presId="urn:microsoft.com/office/officeart/2005/8/layout/hierarchy2"/>
    <dgm:cxn modelId="{D004D08D-817F-4621-AC5B-274FD7A03041}" srcId="{584B2946-B250-421D-A42C-11BB0173AB1B}" destId="{D20336A9-BBB7-4D9C-9226-A07A8E10C768}" srcOrd="3" destOrd="0" parTransId="{5C757884-1D8E-45E7-BE36-ECB338AD4B45}" sibTransId="{C0FAADC2-50DF-43DF-BCA4-0A4EF132E4CE}"/>
    <dgm:cxn modelId="{F328D4F6-03E7-4537-8EC1-F2E1BA432514}" type="presOf" srcId="{5C757884-1D8E-45E7-BE36-ECB338AD4B45}" destId="{9486F913-64DC-4E27-BF44-EA6AF9333148}" srcOrd="1" destOrd="0" presId="urn:microsoft.com/office/officeart/2005/8/layout/hierarchy2"/>
    <dgm:cxn modelId="{3C2B253E-1ADB-4706-94A1-54BA2DCC0FF6}" type="presOf" srcId="{255EB0DE-35CA-4FBC-8B95-F8C4A5A4460A}" destId="{638AC4E6-D6F2-4FE2-BA55-266D0FD53D6D}" srcOrd="1" destOrd="0" presId="urn:microsoft.com/office/officeart/2005/8/layout/hierarchy2"/>
    <dgm:cxn modelId="{7891E51F-0533-4E8D-98FC-B1C9F569DE92}" type="presOf" srcId="{255EB0DE-35CA-4FBC-8B95-F8C4A5A4460A}" destId="{E8FC9633-BE59-401D-B65D-BAE17A925AE2}" srcOrd="0" destOrd="0" presId="urn:microsoft.com/office/officeart/2005/8/layout/hierarchy2"/>
    <dgm:cxn modelId="{026150B0-D7FD-4FF8-BAAF-4D606AFA7DD3}" type="presOf" srcId="{D1895ABC-72BA-4696-BBFB-ABE93D4EA0DE}" destId="{99C7B44D-9F1B-4EBA-9B34-5035392756E4}" srcOrd="1" destOrd="0" presId="urn:microsoft.com/office/officeart/2005/8/layout/hierarchy2"/>
    <dgm:cxn modelId="{5DF1C511-08A6-4C33-BF54-AD2D64C54E08}" type="presOf" srcId="{584B2946-B250-421D-A42C-11BB0173AB1B}" destId="{E43F90CD-35D7-48EF-BA57-1925CA30953B}" srcOrd="0" destOrd="0" presId="urn:microsoft.com/office/officeart/2005/8/layout/hierarchy2"/>
    <dgm:cxn modelId="{5A184946-0BC5-4284-A851-1E99A7E036EF}" type="presOf" srcId="{DA9C17D1-5798-454E-8CB3-AE7C2690114D}" destId="{AC472FF9-0B51-4DE4-9C95-E5FB34951414}" srcOrd="0" destOrd="0" presId="urn:microsoft.com/office/officeart/2005/8/layout/hierarchy2"/>
    <dgm:cxn modelId="{083872CB-89E4-42CA-B446-4270B4176DE4}" type="presOf" srcId="{3D206EDE-F186-4966-850F-540C170CA5E6}" destId="{E93C1DA7-14F0-4803-9207-255EDAC21883}" srcOrd="0" destOrd="0" presId="urn:microsoft.com/office/officeart/2005/8/layout/hierarchy2"/>
    <dgm:cxn modelId="{754CEF5B-C3C7-4B44-B739-AD6446A5BA19}" srcId="{584B2946-B250-421D-A42C-11BB0173AB1B}" destId="{A79FCC9C-648B-463E-B153-25829AC82AAA}" srcOrd="0" destOrd="0" parTransId="{255EB0DE-35CA-4FBC-8B95-F8C4A5A4460A}" sibTransId="{2B2CF137-1CA5-466B-B9E4-3EFD68D54A6F}"/>
    <dgm:cxn modelId="{66F5A8F3-DE5A-4011-A326-DBF2E0FCD70F}" srcId="{584B2946-B250-421D-A42C-11BB0173AB1B}" destId="{DA9C17D1-5798-454E-8CB3-AE7C2690114D}" srcOrd="2" destOrd="0" parTransId="{D1895ABC-72BA-4696-BBFB-ABE93D4EA0DE}" sibTransId="{BC522CAF-D241-42F2-9EF9-2DAA08D63790}"/>
    <dgm:cxn modelId="{5EF05A21-5C2F-489A-8684-536EE0FA575C}" type="presOf" srcId="{5C757884-1D8E-45E7-BE36-ECB338AD4B45}" destId="{F89E62A8-3C1E-4F5E-851E-EABEE53A92D7}" srcOrd="0" destOrd="0" presId="urn:microsoft.com/office/officeart/2005/8/layout/hierarchy2"/>
    <dgm:cxn modelId="{BD0C1984-7D57-4ED8-A40E-38FD827D1029}" type="presOf" srcId="{CFE02F0C-A172-4C00-A92B-F2E12C39C689}" destId="{47806E79-D06C-4555-A6E5-01FEEFFA2B4D}" srcOrd="0" destOrd="0" presId="urn:microsoft.com/office/officeart/2005/8/layout/hierarchy2"/>
    <dgm:cxn modelId="{2033B280-A55D-4A51-827D-EEE611C9364D}" srcId="{584B2946-B250-421D-A42C-11BB0173AB1B}" destId="{575DBADE-331D-4962-BE32-AAEA22C3840B}" srcOrd="1" destOrd="0" parTransId="{3D206EDE-F186-4966-850F-540C170CA5E6}" sibTransId="{DF142C8E-0645-49B4-8D9A-0D64D24073D6}"/>
    <dgm:cxn modelId="{2C71F083-24C0-4787-8237-C523BCAEA5A3}" srcId="{CFE02F0C-A172-4C00-A92B-F2E12C39C689}" destId="{584B2946-B250-421D-A42C-11BB0173AB1B}" srcOrd="0" destOrd="0" parTransId="{20B5A301-EF0C-4475-B2A3-0F11CE121CE6}" sibTransId="{7E6CBD78-75CB-4020-895C-83E808003FF1}"/>
    <dgm:cxn modelId="{6D7E8A90-F6D9-4D57-95C3-1A2F577DED4B}" type="presOf" srcId="{D1895ABC-72BA-4696-BBFB-ABE93D4EA0DE}" destId="{70158D46-1D3D-4DF6-82C5-D153B1D106BB}" srcOrd="0" destOrd="0" presId="urn:microsoft.com/office/officeart/2005/8/layout/hierarchy2"/>
    <dgm:cxn modelId="{C4842422-B5A6-4087-898F-5EA3130C5689}" type="presOf" srcId="{D20336A9-BBB7-4D9C-9226-A07A8E10C768}" destId="{44E8E500-64E1-475B-9855-045AADB66D8F}" srcOrd="0" destOrd="0" presId="urn:microsoft.com/office/officeart/2005/8/layout/hierarchy2"/>
    <dgm:cxn modelId="{FE23AFD7-A477-43F1-88A5-B661739ACB8D}" type="presOf" srcId="{575DBADE-331D-4962-BE32-AAEA22C3840B}" destId="{89F148AA-11B1-4442-AE3B-099969D116C2}" srcOrd="0" destOrd="0" presId="urn:microsoft.com/office/officeart/2005/8/layout/hierarchy2"/>
    <dgm:cxn modelId="{BBD93513-91CE-4D3F-817D-7512D32D227F}" type="presParOf" srcId="{47806E79-D06C-4555-A6E5-01FEEFFA2B4D}" destId="{1D01D60B-CF90-4174-A214-46A95A9A77C0}" srcOrd="0" destOrd="0" presId="urn:microsoft.com/office/officeart/2005/8/layout/hierarchy2"/>
    <dgm:cxn modelId="{3EB9E96A-4349-4C0D-83B7-B4094C319692}" type="presParOf" srcId="{1D01D60B-CF90-4174-A214-46A95A9A77C0}" destId="{E43F90CD-35D7-48EF-BA57-1925CA30953B}" srcOrd="0" destOrd="0" presId="urn:microsoft.com/office/officeart/2005/8/layout/hierarchy2"/>
    <dgm:cxn modelId="{C5BF8EF7-4DA2-45D7-B26D-545947095B8F}" type="presParOf" srcId="{1D01D60B-CF90-4174-A214-46A95A9A77C0}" destId="{86319AAB-4A44-49C9-A97D-80C521B04660}" srcOrd="1" destOrd="0" presId="urn:microsoft.com/office/officeart/2005/8/layout/hierarchy2"/>
    <dgm:cxn modelId="{B6DB0BD5-B8FB-468A-B4E4-588B495061AB}" type="presParOf" srcId="{86319AAB-4A44-49C9-A97D-80C521B04660}" destId="{E8FC9633-BE59-401D-B65D-BAE17A925AE2}" srcOrd="0" destOrd="0" presId="urn:microsoft.com/office/officeart/2005/8/layout/hierarchy2"/>
    <dgm:cxn modelId="{B3248738-D7E6-4A53-87A3-8B093F577111}" type="presParOf" srcId="{E8FC9633-BE59-401D-B65D-BAE17A925AE2}" destId="{638AC4E6-D6F2-4FE2-BA55-266D0FD53D6D}" srcOrd="0" destOrd="0" presId="urn:microsoft.com/office/officeart/2005/8/layout/hierarchy2"/>
    <dgm:cxn modelId="{296E8891-C90F-4C44-9E52-0E0708FE16EF}" type="presParOf" srcId="{86319AAB-4A44-49C9-A97D-80C521B04660}" destId="{E61B4149-9672-47C6-B76B-BEC3BA7C1148}" srcOrd="1" destOrd="0" presId="urn:microsoft.com/office/officeart/2005/8/layout/hierarchy2"/>
    <dgm:cxn modelId="{6E4C7C74-B2CD-49FD-B46D-5E1D4EE2B4B8}" type="presParOf" srcId="{E61B4149-9672-47C6-B76B-BEC3BA7C1148}" destId="{6D27C688-F371-4CAE-BF71-5B41718F053B}" srcOrd="0" destOrd="0" presId="urn:microsoft.com/office/officeart/2005/8/layout/hierarchy2"/>
    <dgm:cxn modelId="{E1E15E45-447B-4C19-8F02-B8CC51C40E25}" type="presParOf" srcId="{E61B4149-9672-47C6-B76B-BEC3BA7C1148}" destId="{148A35C0-DE4C-431C-A9CB-FD6118DBA9B2}" srcOrd="1" destOrd="0" presId="urn:microsoft.com/office/officeart/2005/8/layout/hierarchy2"/>
    <dgm:cxn modelId="{186E9D7F-79B6-4082-8E67-A36A81B26371}" type="presParOf" srcId="{86319AAB-4A44-49C9-A97D-80C521B04660}" destId="{E93C1DA7-14F0-4803-9207-255EDAC21883}" srcOrd="2" destOrd="0" presId="urn:microsoft.com/office/officeart/2005/8/layout/hierarchy2"/>
    <dgm:cxn modelId="{3E48FF40-9789-4DF1-96E4-F439FCEA863B}" type="presParOf" srcId="{E93C1DA7-14F0-4803-9207-255EDAC21883}" destId="{1D505EA2-07DB-4BA2-8FF9-DACF87BA14EA}" srcOrd="0" destOrd="0" presId="urn:microsoft.com/office/officeart/2005/8/layout/hierarchy2"/>
    <dgm:cxn modelId="{B657B5B9-040F-45FA-BD27-32A5AB35357E}" type="presParOf" srcId="{86319AAB-4A44-49C9-A97D-80C521B04660}" destId="{BD121D1F-6D79-4358-A4B6-CFEEADD96CE1}" srcOrd="3" destOrd="0" presId="urn:microsoft.com/office/officeart/2005/8/layout/hierarchy2"/>
    <dgm:cxn modelId="{0D6B749B-7BFC-4005-9EA7-2263DDE1715C}" type="presParOf" srcId="{BD121D1F-6D79-4358-A4B6-CFEEADD96CE1}" destId="{89F148AA-11B1-4442-AE3B-099969D116C2}" srcOrd="0" destOrd="0" presId="urn:microsoft.com/office/officeart/2005/8/layout/hierarchy2"/>
    <dgm:cxn modelId="{281545F2-6954-4403-8101-9D3620211F1F}" type="presParOf" srcId="{BD121D1F-6D79-4358-A4B6-CFEEADD96CE1}" destId="{17201CF7-17C9-479E-B386-C0CCF9FDBFF0}" srcOrd="1" destOrd="0" presId="urn:microsoft.com/office/officeart/2005/8/layout/hierarchy2"/>
    <dgm:cxn modelId="{7C513CE3-6152-4AD1-8249-204680F3678F}" type="presParOf" srcId="{86319AAB-4A44-49C9-A97D-80C521B04660}" destId="{70158D46-1D3D-4DF6-82C5-D153B1D106BB}" srcOrd="4" destOrd="0" presId="urn:microsoft.com/office/officeart/2005/8/layout/hierarchy2"/>
    <dgm:cxn modelId="{681AB3FD-9926-4E2E-9392-A77EBF6F6D4C}" type="presParOf" srcId="{70158D46-1D3D-4DF6-82C5-D153B1D106BB}" destId="{99C7B44D-9F1B-4EBA-9B34-5035392756E4}" srcOrd="0" destOrd="0" presId="urn:microsoft.com/office/officeart/2005/8/layout/hierarchy2"/>
    <dgm:cxn modelId="{A4DF894C-3B90-4A2A-A687-394EB8003B3C}" type="presParOf" srcId="{86319AAB-4A44-49C9-A97D-80C521B04660}" destId="{879AA963-C07E-4D70-8250-8ED3E7CFA7D7}" srcOrd="5" destOrd="0" presId="urn:microsoft.com/office/officeart/2005/8/layout/hierarchy2"/>
    <dgm:cxn modelId="{29455226-822E-4FBC-8B4B-738E2B3A1252}" type="presParOf" srcId="{879AA963-C07E-4D70-8250-8ED3E7CFA7D7}" destId="{AC472FF9-0B51-4DE4-9C95-E5FB34951414}" srcOrd="0" destOrd="0" presId="urn:microsoft.com/office/officeart/2005/8/layout/hierarchy2"/>
    <dgm:cxn modelId="{A8585E7B-2C26-4893-98F9-F81E3A157840}" type="presParOf" srcId="{879AA963-C07E-4D70-8250-8ED3E7CFA7D7}" destId="{F29E04FF-01EC-4C02-9227-8D4C835DE1DC}" srcOrd="1" destOrd="0" presId="urn:microsoft.com/office/officeart/2005/8/layout/hierarchy2"/>
    <dgm:cxn modelId="{95425F17-6D0F-45A6-92D7-9F4AC84EEA1D}" type="presParOf" srcId="{86319AAB-4A44-49C9-A97D-80C521B04660}" destId="{F89E62A8-3C1E-4F5E-851E-EABEE53A92D7}" srcOrd="6" destOrd="0" presId="urn:microsoft.com/office/officeart/2005/8/layout/hierarchy2"/>
    <dgm:cxn modelId="{8304C29B-C3BC-4A7F-AC2C-9688748F1EDF}" type="presParOf" srcId="{F89E62A8-3C1E-4F5E-851E-EABEE53A92D7}" destId="{9486F913-64DC-4E27-BF44-EA6AF9333148}" srcOrd="0" destOrd="0" presId="urn:microsoft.com/office/officeart/2005/8/layout/hierarchy2"/>
    <dgm:cxn modelId="{5AEDB759-72F6-46B3-80C1-43F88B10F044}" type="presParOf" srcId="{86319AAB-4A44-49C9-A97D-80C521B04660}" destId="{174025C3-DD7D-47AB-BD6C-4B99C792CC5F}" srcOrd="7" destOrd="0" presId="urn:microsoft.com/office/officeart/2005/8/layout/hierarchy2"/>
    <dgm:cxn modelId="{09B08652-FB16-4F22-93CB-513DFF9EFC70}" type="presParOf" srcId="{174025C3-DD7D-47AB-BD6C-4B99C792CC5F}" destId="{44E8E500-64E1-475B-9855-045AADB66D8F}" srcOrd="0" destOrd="0" presId="urn:microsoft.com/office/officeart/2005/8/layout/hierarchy2"/>
    <dgm:cxn modelId="{5DD096BB-84FA-42F6-9D17-DA82FF0764C0}" type="presParOf" srcId="{174025C3-DD7D-47AB-BD6C-4B99C792CC5F}" destId="{4FFC1BD6-44C7-4EE1-936C-731A67E448F6}"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FE02F0C-A172-4C00-A92B-F2E12C39C689}"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n-US"/>
        </a:p>
      </dgm:t>
    </dgm:pt>
    <dgm:pt modelId="{D9794C90-2E36-42EB-A6AE-D5BF6E840865}">
      <dgm:prSet phldrT="[Text]" custT="1"/>
      <dgm:spPr/>
      <dgm:t>
        <a:bodyPr/>
        <a:lstStyle/>
        <a:p>
          <a:r>
            <a:rPr lang="en-US" sz="3200" dirty="0" smtClean="0">
              <a:latin typeface="Franklin Gothic Demi Cond" panose="020B0706030402020204" pitchFamily="34" charset="0"/>
            </a:rPr>
            <a:t>Public Ltd.</a:t>
          </a:r>
        </a:p>
        <a:p>
          <a:r>
            <a:rPr lang="en-US" sz="3200" dirty="0" smtClean="0">
              <a:latin typeface="Franklin Gothic Demi Cond" panose="020B0706030402020204" pitchFamily="34" charset="0"/>
            </a:rPr>
            <a:t>7-unlimited</a:t>
          </a:r>
        </a:p>
      </dgm:t>
    </dgm:pt>
    <dgm:pt modelId="{0F0B889C-35FB-4558-84F9-6DCCAF1E0C9E}" type="parTrans" cxnId="{5DCCC93C-F64E-4B18-A6A4-A1E4240379A0}">
      <dgm:prSet/>
      <dgm:spPr/>
      <dgm:t>
        <a:bodyPr/>
        <a:lstStyle/>
        <a:p>
          <a:endParaRPr lang="en-US"/>
        </a:p>
      </dgm:t>
    </dgm:pt>
    <dgm:pt modelId="{26333C84-FFA6-4E2A-AD6B-D093C7CBD27A}" type="sibTrans" cxnId="{5DCCC93C-F64E-4B18-A6A4-A1E4240379A0}">
      <dgm:prSet/>
      <dgm:spPr/>
      <dgm:t>
        <a:bodyPr/>
        <a:lstStyle/>
        <a:p>
          <a:endParaRPr lang="en-US"/>
        </a:p>
      </dgm:t>
    </dgm:pt>
    <dgm:pt modelId="{E78A4727-C960-4EA1-9EE0-2C6C8B457F70}">
      <dgm:prSet phldrT="[Text]" custT="1"/>
      <dgm:spPr/>
      <dgm:t>
        <a:bodyPr/>
        <a:lstStyle/>
        <a:p>
          <a:r>
            <a:rPr lang="en-US" sz="3200" dirty="0" smtClean="0">
              <a:latin typeface="Franklin Gothic Demi Cond" panose="020B0706030402020204" pitchFamily="34" charset="0"/>
            </a:rPr>
            <a:t>One person</a:t>
          </a:r>
        </a:p>
      </dgm:t>
    </dgm:pt>
    <dgm:pt modelId="{262C9FD8-9290-4B29-9712-680183FBE8DB}" type="parTrans" cxnId="{ED3DE36E-9453-421A-BC52-FA3AACC48ECF}">
      <dgm:prSet/>
      <dgm:spPr/>
      <dgm:t>
        <a:bodyPr/>
        <a:lstStyle/>
        <a:p>
          <a:endParaRPr lang="en-US"/>
        </a:p>
      </dgm:t>
    </dgm:pt>
    <dgm:pt modelId="{6FCEA984-609F-4F8C-82F3-602CB07929D5}" type="sibTrans" cxnId="{ED3DE36E-9453-421A-BC52-FA3AACC48ECF}">
      <dgm:prSet/>
      <dgm:spPr/>
      <dgm:t>
        <a:bodyPr/>
        <a:lstStyle/>
        <a:p>
          <a:endParaRPr lang="en-US"/>
        </a:p>
      </dgm:t>
    </dgm:pt>
    <dgm:pt modelId="{42F7916C-2752-45DB-A5BB-811000343F0A}">
      <dgm:prSet phldrT="[Text]" custT="1"/>
      <dgm:spPr/>
      <dgm:t>
        <a:bodyPr/>
        <a:lstStyle/>
        <a:p>
          <a:r>
            <a:rPr lang="en-US" sz="3200" dirty="0" smtClean="0">
              <a:latin typeface="Franklin Gothic Demi Cond" panose="020B0706030402020204" pitchFamily="34" charset="0"/>
            </a:rPr>
            <a:t>Private ltd.</a:t>
          </a:r>
        </a:p>
        <a:p>
          <a:r>
            <a:rPr lang="en-US" sz="3200" dirty="0" smtClean="0">
              <a:latin typeface="Franklin Gothic Demi Cond" panose="020B0706030402020204" pitchFamily="34" charset="0"/>
            </a:rPr>
            <a:t>2-200</a:t>
          </a:r>
        </a:p>
      </dgm:t>
    </dgm:pt>
    <dgm:pt modelId="{90DD1717-FE2A-4895-9DAE-5C61953B77ED}" type="parTrans" cxnId="{5693CE0C-25F2-49BC-AE90-7FD2E17E477E}">
      <dgm:prSet/>
      <dgm:spPr/>
      <dgm:t>
        <a:bodyPr/>
        <a:lstStyle/>
        <a:p>
          <a:endParaRPr lang="en-US"/>
        </a:p>
      </dgm:t>
    </dgm:pt>
    <dgm:pt modelId="{04614399-B204-49B3-B9D6-7F5F7E157B00}" type="sibTrans" cxnId="{5693CE0C-25F2-49BC-AE90-7FD2E17E477E}">
      <dgm:prSet/>
      <dgm:spPr/>
      <dgm:t>
        <a:bodyPr/>
        <a:lstStyle/>
        <a:p>
          <a:endParaRPr lang="en-US"/>
        </a:p>
      </dgm:t>
    </dgm:pt>
    <dgm:pt modelId="{D2F31A84-2416-4164-8311-BC46E1B818A9}">
      <dgm:prSet phldrT="[Text]" custT="1"/>
      <dgm:spPr/>
      <dgm:t>
        <a:bodyPr/>
        <a:lstStyle/>
        <a:p>
          <a:r>
            <a:rPr lang="en-US" sz="8800" dirty="0" smtClean="0">
              <a:latin typeface="Franklin Gothic Demi Cond" panose="020B0706030402020204" pitchFamily="34" charset="0"/>
            </a:rPr>
            <a:t>NA</a:t>
          </a:r>
        </a:p>
      </dgm:t>
    </dgm:pt>
    <dgm:pt modelId="{E4A846E1-4D71-4C23-A3EC-067E34AEB25D}" type="parTrans" cxnId="{C379B14C-E240-43BD-BE73-B637D3703276}">
      <dgm:prSet/>
      <dgm:spPr/>
      <dgm:t>
        <a:bodyPr/>
        <a:lstStyle/>
        <a:p>
          <a:endParaRPr lang="en-US"/>
        </a:p>
      </dgm:t>
    </dgm:pt>
    <dgm:pt modelId="{9D5DCAD9-41F5-4F68-B708-05CBD0CD4B3A}" type="sibTrans" cxnId="{C379B14C-E240-43BD-BE73-B637D3703276}">
      <dgm:prSet/>
      <dgm:spPr/>
      <dgm:t>
        <a:bodyPr/>
        <a:lstStyle/>
        <a:p>
          <a:endParaRPr lang="en-US"/>
        </a:p>
      </dgm:t>
    </dgm:pt>
    <dgm:pt modelId="{919ACAE9-748A-40B5-B29D-36805C4EDAE6}">
      <dgm:prSet phldrT="[Text]" custT="1"/>
      <dgm:spPr/>
      <dgm:t>
        <a:bodyPr/>
        <a:lstStyle/>
        <a:p>
          <a:r>
            <a:rPr lang="en-US" sz="8800" dirty="0" smtClean="0">
              <a:latin typeface="Franklin Gothic Demi Cond" panose="020B0706030402020204" pitchFamily="34" charset="0"/>
            </a:rPr>
            <a:t>NA</a:t>
          </a:r>
        </a:p>
      </dgm:t>
    </dgm:pt>
    <dgm:pt modelId="{80B0A585-0B81-4B12-BD08-23733FB79792}" type="parTrans" cxnId="{3394B30D-F46A-4C60-ADD5-0C5B2316B6F6}">
      <dgm:prSet/>
      <dgm:spPr/>
      <dgm:t>
        <a:bodyPr/>
        <a:lstStyle/>
        <a:p>
          <a:endParaRPr lang="en-US"/>
        </a:p>
      </dgm:t>
    </dgm:pt>
    <dgm:pt modelId="{F4FD5E33-AC84-43C2-9D5D-50F741779F4F}" type="sibTrans" cxnId="{3394B30D-F46A-4C60-ADD5-0C5B2316B6F6}">
      <dgm:prSet/>
      <dgm:spPr/>
      <dgm:t>
        <a:bodyPr/>
        <a:lstStyle/>
        <a:p>
          <a:endParaRPr lang="en-US"/>
        </a:p>
      </dgm:t>
    </dgm:pt>
    <dgm:pt modelId="{F2B11D6B-A4BA-4586-90C4-1D0DBD4F08D3}">
      <dgm:prSet phldrT="[Text]" custT="1"/>
      <dgm:spPr/>
      <dgm:t>
        <a:bodyPr/>
        <a:lstStyle/>
        <a:p>
          <a:r>
            <a:rPr lang="en-US" sz="3200" dirty="0" smtClean="0">
              <a:latin typeface="Franklin Gothic Demi Cond" panose="020B0706030402020204" pitchFamily="34" charset="0"/>
            </a:rPr>
            <a:t>Min. 1/3 of board</a:t>
          </a:r>
        </a:p>
      </dgm:t>
    </dgm:pt>
    <dgm:pt modelId="{71E20C81-B0D1-4D25-B561-DF85A29F5407}" type="parTrans" cxnId="{F56CAECE-F10E-4DDA-9EE4-EA8823466974}">
      <dgm:prSet/>
      <dgm:spPr/>
      <dgm:t>
        <a:bodyPr/>
        <a:lstStyle/>
        <a:p>
          <a:endParaRPr lang="en-US"/>
        </a:p>
      </dgm:t>
    </dgm:pt>
    <dgm:pt modelId="{95108937-3B6A-4B4F-A4C2-DAB13E7C6D2D}" type="sibTrans" cxnId="{F56CAECE-F10E-4DDA-9EE4-EA8823466974}">
      <dgm:prSet/>
      <dgm:spPr/>
      <dgm:t>
        <a:bodyPr/>
        <a:lstStyle/>
        <a:p>
          <a:endParaRPr lang="en-US"/>
        </a:p>
      </dgm:t>
    </dgm:pt>
    <dgm:pt modelId="{4A02664E-3771-4938-A83B-C626584552D3}">
      <dgm:prSet phldrT="[Text]" custT="1"/>
      <dgm:spPr/>
      <dgm:t>
        <a:bodyPr/>
        <a:lstStyle/>
        <a:p>
          <a:r>
            <a:rPr lang="en-US" sz="3200" dirty="0" smtClean="0">
              <a:latin typeface="Franklin Gothic Demi Cond" panose="020B0706030402020204" pitchFamily="34" charset="0"/>
            </a:rPr>
            <a:t>1 guy Max. 7 companies</a:t>
          </a:r>
        </a:p>
      </dgm:t>
    </dgm:pt>
    <dgm:pt modelId="{C6859D06-FF13-4DC7-B109-E2D1367EB2FB}" type="parTrans" cxnId="{CE76BD14-7B86-45DD-B30B-4CD3E2ADE2C4}">
      <dgm:prSet/>
      <dgm:spPr/>
      <dgm:t>
        <a:bodyPr/>
        <a:lstStyle/>
        <a:p>
          <a:endParaRPr lang="en-US"/>
        </a:p>
      </dgm:t>
    </dgm:pt>
    <dgm:pt modelId="{11D0F3A2-258F-4CE9-8035-DD819A30A8E7}" type="sibTrans" cxnId="{CE76BD14-7B86-45DD-B30B-4CD3E2ADE2C4}">
      <dgm:prSet/>
      <dgm:spPr/>
      <dgm:t>
        <a:bodyPr/>
        <a:lstStyle/>
        <a:p>
          <a:endParaRPr lang="en-US"/>
        </a:p>
      </dgm:t>
    </dgm:pt>
    <dgm:pt modelId="{5719D2C8-9201-4E23-9E07-177155374C12}">
      <dgm:prSet phldrT="[Text]" custT="1"/>
      <dgm:spPr/>
      <dgm:t>
        <a:bodyPr/>
        <a:lstStyle/>
        <a:p>
          <a:r>
            <a:rPr lang="en-US" sz="3200" dirty="0" smtClean="0">
              <a:latin typeface="Franklin Gothic Demi Cond" panose="020B0706030402020204" pitchFamily="34" charset="0"/>
            </a:rPr>
            <a:t>Terms: 5 years X 2 </a:t>
          </a:r>
        </a:p>
      </dgm:t>
    </dgm:pt>
    <dgm:pt modelId="{4B90ADDC-3F97-43AF-85DD-BF4EFE7D9268}" type="parTrans" cxnId="{53732388-C897-4A2E-B0C1-A4551BC222F3}">
      <dgm:prSet/>
      <dgm:spPr/>
      <dgm:t>
        <a:bodyPr/>
        <a:lstStyle/>
        <a:p>
          <a:endParaRPr lang="en-US"/>
        </a:p>
      </dgm:t>
    </dgm:pt>
    <dgm:pt modelId="{F83DCA2F-3600-48F9-99C4-2DFF7871564D}" type="sibTrans" cxnId="{53732388-C897-4A2E-B0C1-A4551BC222F3}">
      <dgm:prSet/>
      <dgm:spPr/>
      <dgm:t>
        <a:bodyPr/>
        <a:lstStyle/>
        <a:p>
          <a:endParaRPr lang="en-US"/>
        </a:p>
      </dgm:t>
    </dgm:pt>
    <dgm:pt modelId="{45B0D765-A3A4-49BD-B2EC-57E8B214DBE2}">
      <dgm:prSet phldrT="[Text]" custT="1"/>
      <dgm:spPr/>
      <dgm:t>
        <a:bodyPr/>
        <a:lstStyle/>
        <a:p>
          <a:r>
            <a:rPr lang="en-US" sz="3200" dirty="0" smtClean="0">
              <a:latin typeface="Franklin Gothic Demi Cond" panose="020B0706030402020204" pitchFamily="34" charset="0"/>
            </a:rPr>
            <a:t>Cooling off 3 years</a:t>
          </a:r>
        </a:p>
      </dgm:t>
    </dgm:pt>
    <dgm:pt modelId="{382FAA80-88A4-432C-B5AF-44E36FE7604E}" type="parTrans" cxnId="{741CE88E-FD3A-4944-A290-5FBA5E6426C4}">
      <dgm:prSet/>
      <dgm:spPr/>
      <dgm:t>
        <a:bodyPr/>
        <a:lstStyle/>
        <a:p>
          <a:endParaRPr lang="en-US"/>
        </a:p>
      </dgm:t>
    </dgm:pt>
    <dgm:pt modelId="{9157CC4A-FA3E-4ABF-B7A2-B0D3B650A3AB}" type="sibTrans" cxnId="{741CE88E-FD3A-4944-A290-5FBA5E6426C4}">
      <dgm:prSet/>
      <dgm:spPr/>
      <dgm:t>
        <a:bodyPr/>
        <a:lstStyle/>
        <a:p>
          <a:endParaRPr lang="en-US"/>
        </a:p>
      </dgm:t>
    </dgm:pt>
    <dgm:pt modelId="{D25FBF05-F387-41DD-8635-ACDC184BE4C5}">
      <dgm:prSet phldrT="[Text]" custT="1"/>
      <dgm:spPr/>
      <dgm:t>
        <a:bodyPr/>
        <a:lstStyle/>
        <a:p>
          <a:r>
            <a:rPr lang="en-US" sz="3200" dirty="0" smtClean="0">
              <a:latin typeface="Franklin Gothic Demi Cond" panose="020B0706030402020204" pitchFamily="34" charset="0"/>
            </a:rPr>
            <a:t>AGM </a:t>
          </a:r>
          <a:r>
            <a:rPr lang="en-US" sz="3200" dirty="0" err="1" smtClean="0">
              <a:latin typeface="Franklin Gothic Demi Cond" panose="020B0706030402020204" pitchFamily="34" charset="0"/>
            </a:rPr>
            <a:t>Perfom</a:t>
          </a:r>
          <a:r>
            <a:rPr lang="en-US" sz="3200" dirty="0" smtClean="0">
              <a:latin typeface="Franklin Gothic Demi Cond" panose="020B0706030402020204" pitchFamily="34" charset="0"/>
            </a:rPr>
            <a:t>. review </a:t>
          </a:r>
        </a:p>
      </dgm:t>
    </dgm:pt>
    <dgm:pt modelId="{108F10B0-A148-4B78-9F75-9814AAEDA098}" type="parTrans" cxnId="{87E5F2A5-6D5E-4668-B03A-647C3BE5EB46}">
      <dgm:prSet/>
      <dgm:spPr/>
      <dgm:t>
        <a:bodyPr/>
        <a:lstStyle/>
        <a:p>
          <a:endParaRPr lang="en-US"/>
        </a:p>
      </dgm:t>
    </dgm:pt>
    <dgm:pt modelId="{DA626B97-551A-4F0B-8BB5-70404385A6BE}" type="sibTrans" cxnId="{87E5F2A5-6D5E-4668-B03A-647C3BE5EB46}">
      <dgm:prSet/>
      <dgm:spPr/>
      <dgm:t>
        <a:bodyPr/>
        <a:lstStyle/>
        <a:p>
          <a:endParaRPr lang="en-US"/>
        </a:p>
      </dgm:t>
    </dgm:pt>
    <dgm:pt modelId="{03A5477D-3BBE-4DD0-904B-68D2D05B6CFD}" type="pres">
      <dgm:prSet presAssocID="{CFE02F0C-A172-4C00-A92B-F2E12C39C689}" presName="theList" presStyleCnt="0">
        <dgm:presLayoutVars>
          <dgm:dir/>
          <dgm:animLvl val="lvl"/>
          <dgm:resizeHandles val="exact"/>
        </dgm:presLayoutVars>
      </dgm:prSet>
      <dgm:spPr/>
      <dgm:t>
        <a:bodyPr/>
        <a:lstStyle/>
        <a:p>
          <a:endParaRPr lang="en-US"/>
        </a:p>
      </dgm:t>
    </dgm:pt>
    <dgm:pt modelId="{C8B3EE27-B03E-40D0-AD73-60FD0CB3E702}" type="pres">
      <dgm:prSet presAssocID="{E78A4727-C960-4EA1-9EE0-2C6C8B457F70}" presName="compNode" presStyleCnt="0"/>
      <dgm:spPr/>
      <dgm:t>
        <a:bodyPr/>
        <a:lstStyle/>
        <a:p>
          <a:endParaRPr lang="en-US"/>
        </a:p>
      </dgm:t>
    </dgm:pt>
    <dgm:pt modelId="{D4C56F65-BF90-493A-BF73-860B6971C3D7}" type="pres">
      <dgm:prSet presAssocID="{E78A4727-C960-4EA1-9EE0-2C6C8B457F70}" presName="aNode" presStyleLbl="bgShp" presStyleIdx="0" presStyleCnt="3" custScaleX="34802" custScaleY="70954"/>
      <dgm:spPr/>
      <dgm:t>
        <a:bodyPr/>
        <a:lstStyle/>
        <a:p>
          <a:endParaRPr lang="en-US"/>
        </a:p>
      </dgm:t>
    </dgm:pt>
    <dgm:pt modelId="{B9B15E29-A29A-42D2-8696-8136A68DC24B}" type="pres">
      <dgm:prSet presAssocID="{E78A4727-C960-4EA1-9EE0-2C6C8B457F70}" presName="textNode" presStyleLbl="bgShp" presStyleIdx="0" presStyleCnt="3"/>
      <dgm:spPr/>
      <dgm:t>
        <a:bodyPr/>
        <a:lstStyle/>
        <a:p>
          <a:endParaRPr lang="en-US"/>
        </a:p>
      </dgm:t>
    </dgm:pt>
    <dgm:pt modelId="{17CD6F1C-C676-4B61-AAE7-3774EE093335}" type="pres">
      <dgm:prSet presAssocID="{E78A4727-C960-4EA1-9EE0-2C6C8B457F70}" presName="compChildNode" presStyleCnt="0"/>
      <dgm:spPr/>
      <dgm:t>
        <a:bodyPr/>
        <a:lstStyle/>
        <a:p>
          <a:endParaRPr lang="en-US"/>
        </a:p>
      </dgm:t>
    </dgm:pt>
    <dgm:pt modelId="{2A9A6010-B56B-4C23-8ACB-5327AA6D984D}" type="pres">
      <dgm:prSet presAssocID="{E78A4727-C960-4EA1-9EE0-2C6C8B457F70}" presName="theInnerList" presStyleCnt="0"/>
      <dgm:spPr/>
      <dgm:t>
        <a:bodyPr/>
        <a:lstStyle/>
        <a:p>
          <a:endParaRPr lang="en-US"/>
        </a:p>
      </dgm:t>
    </dgm:pt>
    <dgm:pt modelId="{70513F6B-D5BD-45BC-80E5-82D3092881C3}" type="pres">
      <dgm:prSet presAssocID="{D2F31A84-2416-4164-8311-BC46E1B818A9}" presName="childNode" presStyleLbl="node1" presStyleIdx="0" presStyleCnt="7" custScaleX="59249" custScaleY="90189">
        <dgm:presLayoutVars>
          <dgm:bulletEnabled val="1"/>
        </dgm:presLayoutVars>
      </dgm:prSet>
      <dgm:spPr/>
      <dgm:t>
        <a:bodyPr/>
        <a:lstStyle/>
        <a:p>
          <a:endParaRPr lang="en-US"/>
        </a:p>
      </dgm:t>
    </dgm:pt>
    <dgm:pt modelId="{797BDFAD-CF94-436A-98F5-954ADF40D266}" type="pres">
      <dgm:prSet presAssocID="{E78A4727-C960-4EA1-9EE0-2C6C8B457F70}" presName="aSpace" presStyleCnt="0"/>
      <dgm:spPr/>
      <dgm:t>
        <a:bodyPr/>
        <a:lstStyle/>
        <a:p>
          <a:endParaRPr lang="en-US"/>
        </a:p>
      </dgm:t>
    </dgm:pt>
    <dgm:pt modelId="{B74006F0-8205-4EFC-B0CC-1A0291CFF48E}" type="pres">
      <dgm:prSet presAssocID="{42F7916C-2752-45DB-A5BB-811000343F0A}" presName="compNode" presStyleCnt="0"/>
      <dgm:spPr/>
      <dgm:t>
        <a:bodyPr/>
        <a:lstStyle/>
        <a:p>
          <a:endParaRPr lang="en-US"/>
        </a:p>
      </dgm:t>
    </dgm:pt>
    <dgm:pt modelId="{C99F4B76-22E1-45AF-8F0F-42E7CC1BF186}" type="pres">
      <dgm:prSet presAssocID="{42F7916C-2752-45DB-A5BB-811000343F0A}" presName="aNode" presStyleLbl="bgShp" presStyleIdx="1" presStyleCnt="3" custScaleX="43396" custScaleY="78901"/>
      <dgm:spPr/>
      <dgm:t>
        <a:bodyPr/>
        <a:lstStyle/>
        <a:p>
          <a:endParaRPr lang="en-US"/>
        </a:p>
      </dgm:t>
    </dgm:pt>
    <dgm:pt modelId="{B1598CD1-2BE8-4ED1-A9E7-28B9BC1AFE2C}" type="pres">
      <dgm:prSet presAssocID="{42F7916C-2752-45DB-A5BB-811000343F0A}" presName="textNode" presStyleLbl="bgShp" presStyleIdx="1" presStyleCnt="3"/>
      <dgm:spPr/>
      <dgm:t>
        <a:bodyPr/>
        <a:lstStyle/>
        <a:p>
          <a:endParaRPr lang="en-US"/>
        </a:p>
      </dgm:t>
    </dgm:pt>
    <dgm:pt modelId="{88EBD8D5-2063-434A-9F32-1B6AE4C47F96}" type="pres">
      <dgm:prSet presAssocID="{42F7916C-2752-45DB-A5BB-811000343F0A}" presName="compChildNode" presStyleCnt="0"/>
      <dgm:spPr/>
      <dgm:t>
        <a:bodyPr/>
        <a:lstStyle/>
        <a:p>
          <a:endParaRPr lang="en-US"/>
        </a:p>
      </dgm:t>
    </dgm:pt>
    <dgm:pt modelId="{A94994FE-A734-406F-94F5-D9C64C46B488}" type="pres">
      <dgm:prSet presAssocID="{42F7916C-2752-45DB-A5BB-811000343F0A}" presName="theInnerList" presStyleCnt="0"/>
      <dgm:spPr/>
      <dgm:t>
        <a:bodyPr/>
        <a:lstStyle/>
        <a:p>
          <a:endParaRPr lang="en-US"/>
        </a:p>
      </dgm:t>
    </dgm:pt>
    <dgm:pt modelId="{6CAEE3B8-B35F-4145-9B77-8CFE3BA38C92}" type="pres">
      <dgm:prSet presAssocID="{919ACAE9-748A-40B5-B29D-36805C4EDAE6}" presName="childNode" presStyleLbl="node1" presStyleIdx="1" presStyleCnt="7" custScaleX="59249" custScaleY="90189">
        <dgm:presLayoutVars>
          <dgm:bulletEnabled val="1"/>
        </dgm:presLayoutVars>
      </dgm:prSet>
      <dgm:spPr/>
      <dgm:t>
        <a:bodyPr/>
        <a:lstStyle/>
        <a:p>
          <a:endParaRPr lang="en-US"/>
        </a:p>
      </dgm:t>
    </dgm:pt>
    <dgm:pt modelId="{EC1779C2-D48C-41A7-9EBA-18632277C530}" type="pres">
      <dgm:prSet presAssocID="{42F7916C-2752-45DB-A5BB-811000343F0A}" presName="aSpace" presStyleCnt="0"/>
      <dgm:spPr/>
      <dgm:t>
        <a:bodyPr/>
        <a:lstStyle/>
        <a:p>
          <a:endParaRPr lang="en-US"/>
        </a:p>
      </dgm:t>
    </dgm:pt>
    <dgm:pt modelId="{F6BD8699-FB31-49DA-AAD6-5CB787EC62B4}" type="pres">
      <dgm:prSet presAssocID="{D9794C90-2E36-42EB-A6AE-D5BF6E840865}" presName="compNode" presStyleCnt="0"/>
      <dgm:spPr/>
      <dgm:t>
        <a:bodyPr/>
        <a:lstStyle/>
        <a:p>
          <a:endParaRPr lang="en-US"/>
        </a:p>
      </dgm:t>
    </dgm:pt>
    <dgm:pt modelId="{FA67ACAE-8048-4815-ABBC-5FE6F5A0287A}" type="pres">
      <dgm:prSet presAssocID="{D9794C90-2E36-42EB-A6AE-D5BF6E840865}" presName="aNode" presStyleLbl="bgShp" presStyleIdx="2" presStyleCnt="3"/>
      <dgm:spPr/>
      <dgm:t>
        <a:bodyPr/>
        <a:lstStyle/>
        <a:p>
          <a:endParaRPr lang="en-US"/>
        </a:p>
      </dgm:t>
    </dgm:pt>
    <dgm:pt modelId="{BECF3EE3-3DB6-4286-8C51-ACDCEAC3EA1E}" type="pres">
      <dgm:prSet presAssocID="{D9794C90-2E36-42EB-A6AE-D5BF6E840865}" presName="textNode" presStyleLbl="bgShp" presStyleIdx="2" presStyleCnt="3"/>
      <dgm:spPr/>
      <dgm:t>
        <a:bodyPr/>
        <a:lstStyle/>
        <a:p>
          <a:endParaRPr lang="en-US"/>
        </a:p>
      </dgm:t>
    </dgm:pt>
    <dgm:pt modelId="{89FE9C16-8FFE-4B96-AEAC-A61766A04918}" type="pres">
      <dgm:prSet presAssocID="{D9794C90-2E36-42EB-A6AE-D5BF6E840865}" presName="compChildNode" presStyleCnt="0"/>
      <dgm:spPr/>
      <dgm:t>
        <a:bodyPr/>
        <a:lstStyle/>
        <a:p>
          <a:endParaRPr lang="en-US"/>
        </a:p>
      </dgm:t>
    </dgm:pt>
    <dgm:pt modelId="{F9D9DEBC-686E-4CCC-AD0D-539ACF62410D}" type="pres">
      <dgm:prSet presAssocID="{D9794C90-2E36-42EB-A6AE-D5BF6E840865}" presName="theInnerList" presStyleCnt="0"/>
      <dgm:spPr/>
      <dgm:t>
        <a:bodyPr/>
        <a:lstStyle/>
        <a:p>
          <a:endParaRPr lang="en-US"/>
        </a:p>
      </dgm:t>
    </dgm:pt>
    <dgm:pt modelId="{B7A0D33E-B303-466E-9BE6-CB1483E61873}" type="pres">
      <dgm:prSet presAssocID="{F2B11D6B-A4BA-4586-90C4-1D0DBD4F08D3}" presName="childNode" presStyleLbl="node1" presStyleIdx="2" presStyleCnt="7" custScaleY="2000000">
        <dgm:presLayoutVars>
          <dgm:bulletEnabled val="1"/>
        </dgm:presLayoutVars>
      </dgm:prSet>
      <dgm:spPr/>
      <dgm:t>
        <a:bodyPr/>
        <a:lstStyle/>
        <a:p>
          <a:endParaRPr lang="en-US"/>
        </a:p>
      </dgm:t>
    </dgm:pt>
    <dgm:pt modelId="{FC2AE092-9530-4A3F-9D41-2F7F53FCFB07}" type="pres">
      <dgm:prSet presAssocID="{F2B11D6B-A4BA-4586-90C4-1D0DBD4F08D3}" presName="aSpace2" presStyleCnt="0"/>
      <dgm:spPr/>
      <dgm:t>
        <a:bodyPr/>
        <a:lstStyle/>
        <a:p>
          <a:endParaRPr lang="en-US"/>
        </a:p>
      </dgm:t>
    </dgm:pt>
    <dgm:pt modelId="{CF08EC45-0884-4E2F-96ED-D3E0EAAA8D56}" type="pres">
      <dgm:prSet presAssocID="{4A02664E-3771-4938-A83B-C626584552D3}" presName="childNode" presStyleLbl="node1" presStyleIdx="3" presStyleCnt="7" custScaleY="2000000">
        <dgm:presLayoutVars>
          <dgm:bulletEnabled val="1"/>
        </dgm:presLayoutVars>
      </dgm:prSet>
      <dgm:spPr/>
      <dgm:t>
        <a:bodyPr/>
        <a:lstStyle/>
        <a:p>
          <a:endParaRPr lang="en-US"/>
        </a:p>
      </dgm:t>
    </dgm:pt>
    <dgm:pt modelId="{71B5735E-C79B-4F03-920F-44E1DE107F8D}" type="pres">
      <dgm:prSet presAssocID="{4A02664E-3771-4938-A83B-C626584552D3}" presName="aSpace2" presStyleCnt="0"/>
      <dgm:spPr/>
      <dgm:t>
        <a:bodyPr/>
        <a:lstStyle/>
        <a:p>
          <a:endParaRPr lang="en-US"/>
        </a:p>
      </dgm:t>
    </dgm:pt>
    <dgm:pt modelId="{B9B41644-53B8-43F9-9B31-E12A2D4DB17B}" type="pres">
      <dgm:prSet presAssocID="{5719D2C8-9201-4E23-9E07-177155374C12}" presName="childNode" presStyleLbl="node1" presStyleIdx="4" presStyleCnt="7" custScaleY="2000000">
        <dgm:presLayoutVars>
          <dgm:bulletEnabled val="1"/>
        </dgm:presLayoutVars>
      </dgm:prSet>
      <dgm:spPr/>
      <dgm:t>
        <a:bodyPr/>
        <a:lstStyle/>
        <a:p>
          <a:endParaRPr lang="en-US"/>
        </a:p>
      </dgm:t>
    </dgm:pt>
    <dgm:pt modelId="{BC5B0E91-1D98-4D1A-AF15-833E69004E61}" type="pres">
      <dgm:prSet presAssocID="{5719D2C8-9201-4E23-9E07-177155374C12}" presName="aSpace2" presStyleCnt="0"/>
      <dgm:spPr/>
      <dgm:t>
        <a:bodyPr/>
        <a:lstStyle/>
        <a:p>
          <a:endParaRPr lang="en-US"/>
        </a:p>
      </dgm:t>
    </dgm:pt>
    <dgm:pt modelId="{7091C776-2FEF-4927-B636-9D3CAEFA1B0D}" type="pres">
      <dgm:prSet presAssocID="{45B0D765-A3A4-49BD-B2EC-57E8B214DBE2}" presName="childNode" presStyleLbl="node1" presStyleIdx="5" presStyleCnt="7" custScaleY="2000000">
        <dgm:presLayoutVars>
          <dgm:bulletEnabled val="1"/>
        </dgm:presLayoutVars>
      </dgm:prSet>
      <dgm:spPr/>
      <dgm:t>
        <a:bodyPr/>
        <a:lstStyle/>
        <a:p>
          <a:endParaRPr lang="en-US"/>
        </a:p>
      </dgm:t>
    </dgm:pt>
    <dgm:pt modelId="{CFD99E95-7DD4-4F14-85BB-B4588BB1DB54}" type="pres">
      <dgm:prSet presAssocID="{45B0D765-A3A4-49BD-B2EC-57E8B214DBE2}" presName="aSpace2" presStyleCnt="0"/>
      <dgm:spPr/>
      <dgm:t>
        <a:bodyPr/>
        <a:lstStyle/>
        <a:p>
          <a:endParaRPr lang="en-US"/>
        </a:p>
      </dgm:t>
    </dgm:pt>
    <dgm:pt modelId="{38100A8B-7398-4D17-9321-796ECCDC92C9}" type="pres">
      <dgm:prSet presAssocID="{D25FBF05-F387-41DD-8635-ACDC184BE4C5}" presName="childNode" presStyleLbl="node1" presStyleIdx="6" presStyleCnt="7" custScaleY="2000000">
        <dgm:presLayoutVars>
          <dgm:bulletEnabled val="1"/>
        </dgm:presLayoutVars>
      </dgm:prSet>
      <dgm:spPr/>
      <dgm:t>
        <a:bodyPr/>
        <a:lstStyle/>
        <a:p>
          <a:endParaRPr lang="en-US"/>
        </a:p>
      </dgm:t>
    </dgm:pt>
  </dgm:ptLst>
  <dgm:cxnLst>
    <dgm:cxn modelId="{CE76BD14-7B86-45DD-B30B-4CD3E2ADE2C4}" srcId="{D9794C90-2E36-42EB-A6AE-D5BF6E840865}" destId="{4A02664E-3771-4938-A83B-C626584552D3}" srcOrd="1" destOrd="0" parTransId="{C6859D06-FF13-4DC7-B109-E2D1367EB2FB}" sibTransId="{11D0F3A2-258F-4CE9-8035-DD819A30A8E7}"/>
    <dgm:cxn modelId="{59B9EE1C-9B04-46B3-9AAA-5A601B2350F3}" type="presOf" srcId="{E78A4727-C960-4EA1-9EE0-2C6C8B457F70}" destId="{B9B15E29-A29A-42D2-8696-8136A68DC24B}" srcOrd="1" destOrd="0" presId="urn:microsoft.com/office/officeart/2005/8/layout/lProcess2"/>
    <dgm:cxn modelId="{FE4C1193-ECF6-4FDD-B87B-4D1D0AA26275}" type="presOf" srcId="{D9794C90-2E36-42EB-A6AE-D5BF6E840865}" destId="{FA67ACAE-8048-4815-ABBC-5FE6F5A0287A}" srcOrd="0" destOrd="0" presId="urn:microsoft.com/office/officeart/2005/8/layout/lProcess2"/>
    <dgm:cxn modelId="{B04CD624-A55F-4F07-A23A-5075AB218DD1}" type="presOf" srcId="{4A02664E-3771-4938-A83B-C626584552D3}" destId="{CF08EC45-0884-4E2F-96ED-D3E0EAAA8D56}" srcOrd="0" destOrd="0" presId="urn:microsoft.com/office/officeart/2005/8/layout/lProcess2"/>
    <dgm:cxn modelId="{E148A0AB-E035-4D01-BDCA-D70F3FF50770}" type="presOf" srcId="{919ACAE9-748A-40B5-B29D-36805C4EDAE6}" destId="{6CAEE3B8-B35F-4145-9B77-8CFE3BA38C92}" srcOrd="0" destOrd="0" presId="urn:microsoft.com/office/officeart/2005/8/layout/lProcess2"/>
    <dgm:cxn modelId="{5DCCC93C-F64E-4B18-A6A4-A1E4240379A0}" srcId="{CFE02F0C-A172-4C00-A92B-F2E12C39C689}" destId="{D9794C90-2E36-42EB-A6AE-D5BF6E840865}" srcOrd="2" destOrd="0" parTransId="{0F0B889C-35FB-4558-84F9-6DCCAF1E0C9E}" sibTransId="{26333C84-FFA6-4E2A-AD6B-D093C7CBD27A}"/>
    <dgm:cxn modelId="{04FB600D-ED3A-413A-A3EC-9AEF6C36600F}" type="presOf" srcId="{D2F31A84-2416-4164-8311-BC46E1B818A9}" destId="{70513F6B-D5BD-45BC-80E5-82D3092881C3}" srcOrd="0" destOrd="0" presId="urn:microsoft.com/office/officeart/2005/8/layout/lProcess2"/>
    <dgm:cxn modelId="{ED3DE36E-9453-421A-BC52-FA3AACC48ECF}" srcId="{CFE02F0C-A172-4C00-A92B-F2E12C39C689}" destId="{E78A4727-C960-4EA1-9EE0-2C6C8B457F70}" srcOrd="0" destOrd="0" parTransId="{262C9FD8-9290-4B29-9712-680183FBE8DB}" sibTransId="{6FCEA984-609F-4F8C-82F3-602CB07929D5}"/>
    <dgm:cxn modelId="{0E8C48A3-ADFD-4480-93E8-EFAD2DEE0E56}" type="presOf" srcId="{CFE02F0C-A172-4C00-A92B-F2E12C39C689}" destId="{03A5477D-3BBE-4DD0-904B-68D2D05B6CFD}" srcOrd="0" destOrd="0" presId="urn:microsoft.com/office/officeart/2005/8/layout/lProcess2"/>
    <dgm:cxn modelId="{DF39BA0B-CEC4-4EC2-897C-21137F679C08}" type="presOf" srcId="{D9794C90-2E36-42EB-A6AE-D5BF6E840865}" destId="{BECF3EE3-3DB6-4286-8C51-ACDCEAC3EA1E}" srcOrd="1" destOrd="0" presId="urn:microsoft.com/office/officeart/2005/8/layout/lProcess2"/>
    <dgm:cxn modelId="{5693CE0C-25F2-49BC-AE90-7FD2E17E477E}" srcId="{CFE02F0C-A172-4C00-A92B-F2E12C39C689}" destId="{42F7916C-2752-45DB-A5BB-811000343F0A}" srcOrd="1" destOrd="0" parTransId="{90DD1717-FE2A-4895-9DAE-5C61953B77ED}" sibTransId="{04614399-B204-49B3-B9D6-7F5F7E157B00}"/>
    <dgm:cxn modelId="{741CE88E-FD3A-4944-A290-5FBA5E6426C4}" srcId="{D9794C90-2E36-42EB-A6AE-D5BF6E840865}" destId="{45B0D765-A3A4-49BD-B2EC-57E8B214DBE2}" srcOrd="3" destOrd="0" parTransId="{382FAA80-88A4-432C-B5AF-44E36FE7604E}" sibTransId="{9157CC4A-FA3E-4ABF-B7A2-B0D3B650A3AB}"/>
    <dgm:cxn modelId="{FAAD8639-A2C4-46C6-9113-D0DD4DAD0205}" type="presOf" srcId="{E78A4727-C960-4EA1-9EE0-2C6C8B457F70}" destId="{D4C56F65-BF90-493A-BF73-860B6971C3D7}" srcOrd="0" destOrd="0" presId="urn:microsoft.com/office/officeart/2005/8/layout/lProcess2"/>
    <dgm:cxn modelId="{3394B30D-F46A-4C60-ADD5-0C5B2316B6F6}" srcId="{42F7916C-2752-45DB-A5BB-811000343F0A}" destId="{919ACAE9-748A-40B5-B29D-36805C4EDAE6}" srcOrd="0" destOrd="0" parTransId="{80B0A585-0B81-4B12-BD08-23733FB79792}" sibTransId="{F4FD5E33-AC84-43C2-9D5D-50F741779F4F}"/>
    <dgm:cxn modelId="{B8B939D2-674C-44BE-8AAE-47919877B8C0}" type="presOf" srcId="{5719D2C8-9201-4E23-9E07-177155374C12}" destId="{B9B41644-53B8-43F9-9B31-E12A2D4DB17B}" srcOrd="0" destOrd="0" presId="urn:microsoft.com/office/officeart/2005/8/layout/lProcess2"/>
    <dgm:cxn modelId="{91B89EC0-5AF2-467B-842D-DF6AC7C41F59}" type="presOf" srcId="{45B0D765-A3A4-49BD-B2EC-57E8B214DBE2}" destId="{7091C776-2FEF-4927-B636-9D3CAEFA1B0D}" srcOrd="0" destOrd="0" presId="urn:microsoft.com/office/officeart/2005/8/layout/lProcess2"/>
    <dgm:cxn modelId="{8A921C39-B37F-4904-8E5A-7239B36DB7B0}" type="presOf" srcId="{D25FBF05-F387-41DD-8635-ACDC184BE4C5}" destId="{38100A8B-7398-4D17-9321-796ECCDC92C9}" srcOrd="0" destOrd="0" presId="urn:microsoft.com/office/officeart/2005/8/layout/lProcess2"/>
    <dgm:cxn modelId="{C379B14C-E240-43BD-BE73-B637D3703276}" srcId="{E78A4727-C960-4EA1-9EE0-2C6C8B457F70}" destId="{D2F31A84-2416-4164-8311-BC46E1B818A9}" srcOrd="0" destOrd="0" parTransId="{E4A846E1-4D71-4C23-A3EC-067E34AEB25D}" sibTransId="{9D5DCAD9-41F5-4F68-B708-05CBD0CD4B3A}"/>
    <dgm:cxn modelId="{53732388-C897-4A2E-B0C1-A4551BC222F3}" srcId="{D9794C90-2E36-42EB-A6AE-D5BF6E840865}" destId="{5719D2C8-9201-4E23-9E07-177155374C12}" srcOrd="2" destOrd="0" parTransId="{4B90ADDC-3F97-43AF-85DD-BF4EFE7D9268}" sibTransId="{F83DCA2F-3600-48F9-99C4-2DFF7871564D}"/>
    <dgm:cxn modelId="{FB8194BE-90B1-424A-9B5B-19E91C239CC6}" type="presOf" srcId="{F2B11D6B-A4BA-4586-90C4-1D0DBD4F08D3}" destId="{B7A0D33E-B303-466E-9BE6-CB1483E61873}" srcOrd="0" destOrd="0" presId="urn:microsoft.com/office/officeart/2005/8/layout/lProcess2"/>
    <dgm:cxn modelId="{87E5F2A5-6D5E-4668-B03A-647C3BE5EB46}" srcId="{D9794C90-2E36-42EB-A6AE-D5BF6E840865}" destId="{D25FBF05-F387-41DD-8635-ACDC184BE4C5}" srcOrd="4" destOrd="0" parTransId="{108F10B0-A148-4B78-9F75-9814AAEDA098}" sibTransId="{DA626B97-551A-4F0B-8BB5-70404385A6BE}"/>
    <dgm:cxn modelId="{FC5FC228-C8F2-4485-911E-996DC2F03DF1}" type="presOf" srcId="{42F7916C-2752-45DB-A5BB-811000343F0A}" destId="{C99F4B76-22E1-45AF-8F0F-42E7CC1BF186}" srcOrd="0" destOrd="0" presId="urn:microsoft.com/office/officeart/2005/8/layout/lProcess2"/>
    <dgm:cxn modelId="{DC2251C2-A5F6-4CF7-A21F-B3F9E3C1032C}" type="presOf" srcId="{42F7916C-2752-45DB-A5BB-811000343F0A}" destId="{B1598CD1-2BE8-4ED1-A9E7-28B9BC1AFE2C}" srcOrd="1" destOrd="0" presId="urn:microsoft.com/office/officeart/2005/8/layout/lProcess2"/>
    <dgm:cxn modelId="{F56CAECE-F10E-4DDA-9EE4-EA8823466974}" srcId="{D9794C90-2E36-42EB-A6AE-D5BF6E840865}" destId="{F2B11D6B-A4BA-4586-90C4-1D0DBD4F08D3}" srcOrd="0" destOrd="0" parTransId="{71E20C81-B0D1-4D25-B561-DF85A29F5407}" sibTransId="{95108937-3B6A-4B4F-A4C2-DAB13E7C6D2D}"/>
    <dgm:cxn modelId="{28D4BE2B-5926-4847-98E7-65A74218C726}" type="presParOf" srcId="{03A5477D-3BBE-4DD0-904B-68D2D05B6CFD}" destId="{C8B3EE27-B03E-40D0-AD73-60FD0CB3E702}" srcOrd="0" destOrd="0" presId="urn:microsoft.com/office/officeart/2005/8/layout/lProcess2"/>
    <dgm:cxn modelId="{5D38CE10-50C3-46B9-9CCB-8FE0F8119AD8}" type="presParOf" srcId="{C8B3EE27-B03E-40D0-AD73-60FD0CB3E702}" destId="{D4C56F65-BF90-493A-BF73-860B6971C3D7}" srcOrd="0" destOrd="0" presId="urn:microsoft.com/office/officeart/2005/8/layout/lProcess2"/>
    <dgm:cxn modelId="{7A6E78B0-F8C7-4FDE-8186-512DD68A057F}" type="presParOf" srcId="{C8B3EE27-B03E-40D0-AD73-60FD0CB3E702}" destId="{B9B15E29-A29A-42D2-8696-8136A68DC24B}" srcOrd="1" destOrd="0" presId="urn:microsoft.com/office/officeart/2005/8/layout/lProcess2"/>
    <dgm:cxn modelId="{C8D402A7-6B25-4F53-B5C3-8B065C402F77}" type="presParOf" srcId="{C8B3EE27-B03E-40D0-AD73-60FD0CB3E702}" destId="{17CD6F1C-C676-4B61-AAE7-3774EE093335}" srcOrd="2" destOrd="0" presId="urn:microsoft.com/office/officeart/2005/8/layout/lProcess2"/>
    <dgm:cxn modelId="{FD5D00D1-569D-4CC8-9916-2A06F33B5B6F}" type="presParOf" srcId="{17CD6F1C-C676-4B61-AAE7-3774EE093335}" destId="{2A9A6010-B56B-4C23-8ACB-5327AA6D984D}" srcOrd="0" destOrd="0" presId="urn:microsoft.com/office/officeart/2005/8/layout/lProcess2"/>
    <dgm:cxn modelId="{A3F86225-EE38-4769-BD1C-ED4E2817D1DA}" type="presParOf" srcId="{2A9A6010-B56B-4C23-8ACB-5327AA6D984D}" destId="{70513F6B-D5BD-45BC-80E5-82D3092881C3}" srcOrd="0" destOrd="0" presId="urn:microsoft.com/office/officeart/2005/8/layout/lProcess2"/>
    <dgm:cxn modelId="{2C6FF435-965E-45B1-8998-7AE097B35F73}" type="presParOf" srcId="{03A5477D-3BBE-4DD0-904B-68D2D05B6CFD}" destId="{797BDFAD-CF94-436A-98F5-954ADF40D266}" srcOrd="1" destOrd="0" presId="urn:microsoft.com/office/officeart/2005/8/layout/lProcess2"/>
    <dgm:cxn modelId="{6E79543B-B6B1-4E0B-B498-FFC99DF2FDCF}" type="presParOf" srcId="{03A5477D-3BBE-4DD0-904B-68D2D05B6CFD}" destId="{B74006F0-8205-4EFC-B0CC-1A0291CFF48E}" srcOrd="2" destOrd="0" presId="urn:microsoft.com/office/officeart/2005/8/layout/lProcess2"/>
    <dgm:cxn modelId="{6EC8C69F-9A5D-4F66-8F72-86A0172D5D21}" type="presParOf" srcId="{B74006F0-8205-4EFC-B0CC-1A0291CFF48E}" destId="{C99F4B76-22E1-45AF-8F0F-42E7CC1BF186}" srcOrd="0" destOrd="0" presId="urn:microsoft.com/office/officeart/2005/8/layout/lProcess2"/>
    <dgm:cxn modelId="{F9FC8E44-1C57-4AED-B5A0-7017D1375C7D}" type="presParOf" srcId="{B74006F0-8205-4EFC-B0CC-1A0291CFF48E}" destId="{B1598CD1-2BE8-4ED1-A9E7-28B9BC1AFE2C}" srcOrd="1" destOrd="0" presId="urn:microsoft.com/office/officeart/2005/8/layout/lProcess2"/>
    <dgm:cxn modelId="{E68112E7-FE27-44D0-A846-7F96F801B601}" type="presParOf" srcId="{B74006F0-8205-4EFC-B0CC-1A0291CFF48E}" destId="{88EBD8D5-2063-434A-9F32-1B6AE4C47F96}" srcOrd="2" destOrd="0" presId="urn:microsoft.com/office/officeart/2005/8/layout/lProcess2"/>
    <dgm:cxn modelId="{BA0E4085-6CF1-4352-83D0-21AB7ADE0191}" type="presParOf" srcId="{88EBD8D5-2063-434A-9F32-1B6AE4C47F96}" destId="{A94994FE-A734-406F-94F5-D9C64C46B488}" srcOrd="0" destOrd="0" presId="urn:microsoft.com/office/officeart/2005/8/layout/lProcess2"/>
    <dgm:cxn modelId="{415051B8-6D12-4233-8664-D9A27ED21E19}" type="presParOf" srcId="{A94994FE-A734-406F-94F5-D9C64C46B488}" destId="{6CAEE3B8-B35F-4145-9B77-8CFE3BA38C92}" srcOrd="0" destOrd="0" presId="urn:microsoft.com/office/officeart/2005/8/layout/lProcess2"/>
    <dgm:cxn modelId="{685C8DB0-FA69-40F8-B7FC-22FA1F8BE4EF}" type="presParOf" srcId="{03A5477D-3BBE-4DD0-904B-68D2D05B6CFD}" destId="{EC1779C2-D48C-41A7-9EBA-18632277C530}" srcOrd="3" destOrd="0" presId="urn:microsoft.com/office/officeart/2005/8/layout/lProcess2"/>
    <dgm:cxn modelId="{4F5A7434-BF40-4B86-96E2-62C7C8FC0F27}" type="presParOf" srcId="{03A5477D-3BBE-4DD0-904B-68D2D05B6CFD}" destId="{F6BD8699-FB31-49DA-AAD6-5CB787EC62B4}" srcOrd="4" destOrd="0" presId="urn:microsoft.com/office/officeart/2005/8/layout/lProcess2"/>
    <dgm:cxn modelId="{0FE03E6F-6151-41BF-B691-B7258AD9B275}" type="presParOf" srcId="{F6BD8699-FB31-49DA-AAD6-5CB787EC62B4}" destId="{FA67ACAE-8048-4815-ABBC-5FE6F5A0287A}" srcOrd="0" destOrd="0" presId="urn:microsoft.com/office/officeart/2005/8/layout/lProcess2"/>
    <dgm:cxn modelId="{FCC6EA54-12CD-41CB-A1B6-229A72D7D9FF}" type="presParOf" srcId="{F6BD8699-FB31-49DA-AAD6-5CB787EC62B4}" destId="{BECF3EE3-3DB6-4286-8C51-ACDCEAC3EA1E}" srcOrd="1" destOrd="0" presId="urn:microsoft.com/office/officeart/2005/8/layout/lProcess2"/>
    <dgm:cxn modelId="{39C5C314-910F-4079-9899-C85C38CA6683}" type="presParOf" srcId="{F6BD8699-FB31-49DA-AAD6-5CB787EC62B4}" destId="{89FE9C16-8FFE-4B96-AEAC-A61766A04918}" srcOrd="2" destOrd="0" presId="urn:microsoft.com/office/officeart/2005/8/layout/lProcess2"/>
    <dgm:cxn modelId="{9B45EC57-2715-4FE9-9385-1D6BD9AA218B}" type="presParOf" srcId="{89FE9C16-8FFE-4B96-AEAC-A61766A04918}" destId="{F9D9DEBC-686E-4CCC-AD0D-539ACF62410D}" srcOrd="0" destOrd="0" presId="urn:microsoft.com/office/officeart/2005/8/layout/lProcess2"/>
    <dgm:cxn modelId="{EAE9B942-1EE4-447A-A6D0-95BF7AC70D1F}" type="presParOf" srcId="{F9D9DEBC-686E-4CCC-AD0D-539ACF62410D}" destId="{B7A0D33E-B303-466E-9BE6-CB1483E61873}" srcOrd="0" destOrd="0" presId="urn:microsoft.com/office/officeart/2005/8/layout/lProcess2"/>
    <dgm:cxn modelId="{A6975198-F0AA-40DC-B8D5-3631BC5C2EB5}" type="presParOf" srcId="{F9D9DEBC-686E-4CCC-AD0D-539ACF62410D}" destId="{FC2AE092-9530-4A3F-9D41-2F7F53FCFB07}" srcOrd="1" destOrd="0" presId="urn:microsoft.com/office/officeart/2005/8/layout/lProcess2"/>
    <dgm:cxn modelId="{9936D709-A57F-45E1-B80A-8F8D64C7FB9D}" type="presParOf" srcId="{F9D9DEBC-686E-4CCC-AD0D-539ACF62410D}" destId="{CF08EC45-0884-4E2F-96ED-D3E0EAAA8D56}" srcOrd="2" destOrd="0" presId="urn:microsoft.com/office/officeart/2005/8/layout/lProcess2"/>
    <dgm:cxn modelId="{52EAE495-8B84-4BAA-8C30-31C131241FF0}" type="presParOf" srcId="{F9D9DEBC-686E-4CCC-AD0D-539ACF62410D}" destId="{71B5735E-C79B-4F03-920F-44E1DE107F8D}" srcOrd="3" destOrd="0" presId="urn:microsoft.com/office/officeart/2005/8/layout/lProcess2"/>
    <dgm:cxn modelId="{1F28FF24-F6F4-4261-AB9C-60B04191E8B0}" type="presParOf" srcId="{F9D9DEBC-686E-4CCC-AD0D-539ACF62410D}" destId="{B9B41644-53B8-43F9-9B31-E12A2D4DB17B}" srcOrd="4" destOrd="0" presId="urn:microsoft.com/office/officeart/2005/8/layout/lProcess2"/>
    <dgm:cxn modelId="{6F250A83-9714-4799-BB39-AA123AAEBF62}" type="presParOf" srcId="{F9D9DEBC-686E-4CCC-AD0D-539ACF62410D}" destId="{BC5B0E91-1D98-4D1A-AF15-833E69004E61}" srcOrd="5" destOrd="0" presId="urn:microsoft.com/office/officeart/2005/8/layout/lProcess2"/>
    <dgm:cxn modelId="{CAC64C63-A34F-4FF0-87E1-5BBEBA190C24}" type="presParOf" srcId="{F9D9DEBC-686E-4CCC-AD0D-539ACF62410D}" destId="{7091C776-2FEF-4927-B636-9D3CAEFA1B0D}" srcOrd="6" destOrd="0" presId="urn:microsoft.com/office/officeart/2005/8/layout/lProcess2"/>
    <dgm:cxn modelId="{850D4FF2-329C-4074-9C70-7B0F289BB8F7}" type="presParOf" srcId="{F9D9DEBC-686E-4CCC-AD0D-539ACF62410D}" destId="{CFD99E95-7DD4-4F14-85BB-B4588BB1DB54}" srcOrd="7" destOrd="0" presId="urn:microsoft.com/office/officeart/2005/8/layout/lProcess2"/>
    <dgm:cxn modelId="{EA35690D-E190-4E1A-BF46-3EE3F021B588}" type="presParOf" srcId="{F9D9DEBC-686E-4CCC-AD0D-539ACF62410D}" destId="{38100A8B-7398-4D17-9321-796ECCDC92C9}"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2B78ECD-1B53-46AE-A513-617D6DF10108}"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F7127669-028F-4C54-97CB-0F55D6E46CA3}">
      <dgm:prSet phldrT="[Text]"/>
      <dgm:spPr/>
      <dgm:t>
        <a:bodyPr/>
        <a:lstStyle/>
        <a:p>
          <a:pPr algn="ctr"/>
          <a:r>
            <a:rPr lang="en-US" dirty="0" err="1" smtClean="0">
              <a:latin typeface="Franklin Gothic Demi Cond" panose="020B0706030402020204" pitchFamily="34" charset="0"/>
            </a:rPr>
            <a:t>BoD</a:t>
          </a:r>
          <a:endParaRPr lang="en-US" dirty="0">
            <a:latin typeface="Franklin Gothic Demi Cond" panose="020B0706030402020204" pitchFamily="34" charset="0"/>
          </a:endParaRPr>
        </a:p>
      </dgm:t>
    </dgm:pt>
    <dgm:pt modelId="{4A3A90BC-F615-403A-950D-6361980D7E27}" type="parTrans" cxnId="{60671C3E-4EE5-4875-8CB1-92AE08A1EC12}">
      <dgm:prSet/>
      <dgm:spPr/>
      <dgm:t>
        <a:bodyPr/>
        <a:lstStyle/>
        <a:p>
          <a:endParaRPr lang="en-US"/>
        </a:p>
      </dgm:t>
    </dgm:pt>
    <dgm:pt modelId="{37DA612E-696B-4832-9DBB-F17B7CA5448A}" type="sibTrans" cxnId="{60671C3E-4EE5-4875-8CB1-92AE08A1EC12}">
      <dgm:prSet/>
      <dgm:spPr/>
      <dgm:t>
        <a:bodyPr/>
        <a:lstStyle/>
        <a:p>
          <a:endParaRPr lang="en-US"/>
        </a:p>
      </dgm:t>
    </dgm:pt>
    <dgm:pt modelId="{A501F158-0D7A-449C-949B-870A3FAD9D50}">
      <dgm:prSet phldrT="[Text]"/>
      <dgm:spPr>
        <a:solidFill>
          <a:srgbClr val="C00000"/>
        </a:solidFill>
      </dgm:spPr>
      <dgm:t>
        <a:bodyPr/>
        <a:lstStyle/>
        <a:p>
          <a:pPr algn="ctr"/>
          <a:r>
            <a:rPr lang="en-US" dirty="0" smtClean="0">
              <a:latin typeface="Franklin Gothic Demi Cond" panose="020B0706030402020204" pitchFamily="34" charset="0"/>
            </a:rPr>
            <a:t>CSR</a:t>
          </a:r>
          <a:endParaRPr lang="en-US" dirty="0">
            <a:latin typeface="Franklin Gothic Demi Cond" panose="020B0706030402020204" pitchFamily="34" charset="0"/>
          </a:endParaRPr>
        </a:p>
      </dgm:t>
    </dgm:pt>
    <dgm:pt modelId="{2F4A1ECA-2088-42DC-9252-E8B6898EF0EF}" type="parTrans" cxnId="{E332B89E-FC68-4EA6-BE20-A1E12A94524A}">
      <dgm:prSet/>
      <dgm:spPr/>
      <dgm:t>
        <a:bodyPr/>
        <a:lstStyle/>
        <a:p>
          <a:endParaRPr lang="en-US"/>
        </a:p>
      </dgm:t>
    </dgm:pt>
    <dgm:pt modelId="{7B70D23A-47E3-4D63-94FA-29E24F296F85}" type="sibTrans" cxnId="{E332B89E-FC68-4EA6-BE20-A1E12A94524A}">
      <dgm:prSet/>
      <dgm:spPr/>
      <dgm:t>
        <a:bodyPr/>
        <a:lstStyle/>
        <a:p>
          <a:endParaRPr lang="en-US"/>
        </a:p>
      </dgm:t>
    </dgm:pt>
    <dgm:pt modelId="{F4396374-DFD6-4F36-972A-3A246CF6D07B}">
      <dgm:prSet phldrT="[Text]"/>
      <dgm:spPr/>
      <dgm:t>
        <a:bodyPr/>
        <a:lstStyle/>
        <a:p>
          <a:pPr algn="ctr"/>
          <a:r>
            <a:rPr lang="en-US" dirty="0" smtClean="0">
              <a:latin typeface="Franklin Gothic Demi Cond" panose="020B0706030402020204" pitchFamily="34" charset="0"/>
            </a:rPr>
            <a:t>4 Statutory Bodies</a:t>
          </a:r>
          <a:endParaRPr lang="en-US" dirty="0">
            <a:latin typeface="Franklin Gothic Demi Cond" panose="020B0706030402020204" pitchFamily="34" charset="0"/>
          </a:endParaRPr>
        </a:p>
      </dgm:t>
    </dgm:pt>
    <dgm:pt modelId="{66539B89-0861-4218-B751-90EACB8F5D71}" type="parTrans" cxnId="{620B6A0F-6DCE-4B7B-9C0B-50B232B475CC}">
      <dgm:prSet/>
      <dgm:spPr/>
      <dgm:t>
        <a:bodyPr/>
        <a:lstStyle/>
        <a:p>
          <a:endParaRPr lang="en-US"/>
        </a:p>
      </dgm:t>
    </dgm:pt>
    <dgm:pt modelId="{C7A374A9-E600-4508-A13A-361D837DBB4D}" type="sibTrans" cxnId="{620B6A0F-6DCE-4B7B-9C0B-50B232B475CC}">
      <dgm:prSet/>
      <dgm:spPr/>
      <dgm:t>
        <a:bodyPr/>
        <a:lstStyle/>
        <a:p>
          <a:endParaRPr lang="en-US"/>
        </a:p>
      </dgm:t>
    </dgm:pt>
    <dgm:pt modelId="{6B050B5B-60C3-4960-8CDB-CC98DD9C1D14}">
      <dgm:prSet phldrT="[Text]"/>
      <dgm:spPr/>
      <dgm:t>
        <a:bodyPr/>
        <a:lstStyle/>
        <a:p>
          <a:pPr algn="ctr"/>
          <a:r>
            <a:rPr lang="en-US" dirty="0" smtClean="0">
              <a:latin typeface="Franklin Gothic Demi Cond" panose="020B0706030402020204" pitchFamily="34" charset="0"/>
            </a:rPr>
            <a:t>AGM</a:t>
          </a:r>
        </a:p>
        <a:p>
          <a:pPr algn="ctr"/>
          <a:r>
            <a:rPr lang="en-US" dirty="0" smtClean="0">
              <a:latin typeface="Franklin Gothic Demi Cond" panose="020B0706030402020204" pitchFamily="34" charset="0"/>
            </a:rPr>
            <a:t>Audit</a:t>
          </a:r>
          <a:br>
            <a:rPr lang="en-US" dirty="0" smtClean="0">
              <a:latin typeface="Franklin Gothic Demi Cond" panose="020B0706030402020204" pitchFamily="34" charset="0"/>
            </a:rPr>
          </a:br>
          <a:r>
            <a:rPr lang="en-US" dirty="0" smtClean="0">
              <a:latin typeface="Franklin Gothic Demi Cond" panose="020B0706030402020204" pitchFamily="34" charset="0"/>
              <a:hlinkClick xmlns:r="http://schemas.openxmlformats.org/officeDocument/2006/relationships" r:id="rId1"/>
            </a:rPr>
            <a:t>Link</a:t>
          </a:r>
          <a:endParaRPr lang="en-US" dirty="0">
            <a:latin typeface="Franklin Gothic Demi Cond" panose="020B0706030402020204" pitchFamily="34" charset="0"/>
          </a:endParaRPr>
        </a:p>
      </dgm:t>
    </dgm:pt>
    <dgm:pt modelId="{E271DC07-1EF1-42E3-ABA1-15AE6BC17CDC}" type="parTrans" cxnId="{411DDE96-49FD-49D5-9566-B8AFF2E96EB1}">
      <dgm:prSet/>
      <dgm:spPr/>
      <dgm:t>
        <a:bodyPr/>
        <a:lstStyle/>
        <a:p>
          <a:endParaRPr lang="en-US"/>
        </a:p>
      </dgm:t>
    </dgm:pt>
    <dgm:pt modelId="{8056A67E-8446-419B-B75C-7B5E87DED2C9}" type="sibTrans" cxnId="{411DDE96-49FD-49D5-9566-B8AFF2E96EB1}">
      <dgm:prSet/>
      <dgm:spPr/>
      <dgm:t>
        <a:bodyPr/>
        <a:lstStyle/>
        <a:p>
          <a:endParaRPr lang="en-US"/>
        </a:p>
      </dgm:t>
    </dgm:pt>
    <dgm:pt modelId="{7D628682-4F74-4CC9-8619-AF224A3E9982}" type="pres">
      <dgm:prSet presAssocID="{F2B78ECD-1B53-46AE-A513-617D6DF10108}" presName="Name0" presStyleCnt="0">
        <dgm:presLayoutVars>
          <dgm:chMax/>
          <dgm:chPref/>
          <dgm:dir/>
          <dgm:animLvl val="lvl"/>
          <dgm:resizeHandles val="exact"/>
        </dgm:presLayoutVars>
      </dgm:prSet>
      <dgm:spPr/>
      <dgm:t>
        <a:bodyPr/>
        <a:lstStyle/>
        <a:p>
          <a:endParaRPr lang="en-US"/>
        </a:p>
      </dgm:t>
    </dgm:pt>
    <dgm:pt modelId="{FBF7FFAA-DA97-4C8B-BBE0-96B7D0018DE9}" type="pres">
      <dgm:prSet presAssocID="{F7127669-028F-4C54-97CB-0F55D6E46CA3}" presName="composite" presStyleCnt="0"/>
      <dgm:spPr/>
    </dgm:pt>
    <dgm:pt modelId="{6FE00C72-2670-4715-8317-2786F6DEF84E}" type="pres">
      <dgm:prSet presAssocID="{F7127669-028F-4C54-97CB-0F55D6E46CA3}" presName="Image" presStyleLbl="alignNode1" presStyleIdx="0" presStyleCnt="4"/>
      <dgm:spPr>
        <a:blipFill rotWithShape="1">
          <a:blip xmlns:r="http://schemas.openxmlformats.org/officeDocument/2006/relationships" r:embed="rId2"/>
          <a:stretch>
            <a:fillRect/>
          </a:stretch>
        </a:blipFill>
      </dgm:spPr>
      <dgm:t>
        <a:bodyPr/>
        <a:lstStyle/>
        <a:p>
          <a:endParaRPr lang="en-US"/>
        </a:p>
      </dgm:t>
    </dgm:pt>
    <dgm:pt modelId="{542EB78C-806A-4EB3-8632-B7E66ED34419}" type="pres">
      <dgm:prSet presAssocID="{F7127669-028F-4C54-97CB-0F55D6E46CA3}" presName="Accent" presStyleLbl="parChTrans1D1" presStyleIdx="0" presStyleCnt="4"/>
      <dgm:spPr/>
    </dgm:pt>
    <dgm:pt modelId="{B688ED51-0070-4868-AD7E-30745A9516C9}" type="pres">
      <dgm:prSet presAssocID="{F7127669-028F-4C54-97CB-0F55D6E46CA3}" presName="Parent" presStyleLbl="revTx" presStyleIdx="0" presStyleCnt="4">
        <dgm:presLayoutVars>
          <dgm:chMax val="0"/>
          <dgm:chPref val="0"/>
          <dgm:bulletEnabled val="1"/>
        </dgm:presLayoutVars>
      </dgm:prSet>
      <dgm:spPr/>
      <dgm:t>
        <a:bodyPr/>
        <a:lstStyle/>
        <a:p>
          <a:endParaRPr lang="en-US"/>
        </a:p>
      </dgm:t>
    </dgm:pt>
    <dgm:pt modelId="{4EE64AFD-40EA-49C4-8861-1A911D3FD010}" type="pres">
      <dgm:prSet presAssocID="{37DA612E-696B-4832-9DBB-F17B7CA5448A}" presName="sibTrans" presStyleCnt="0"/>
      <dgm:spPr/>
    </dgm:pt>
    <dgm:pt modelId="{2BB9815F-DBCA-4415-B223-99B8D5E2CD52}" type="pres">
      <dgm:prSet presAssocID="{6B050B5B-60C3-4960-8CDB-CC98DD9C1D14}" presName="composite" presStyleCnt="0"/>
      <dgm:spPr/>
    </dgm:pt>
    <dgm:pt modelId="{E81C8731-0EDD-44B8-9B62-615DFB60ACEE}" type="pres">
      <dgm:prSet presAssocID="{6B050B5B-60C3-4960-8CDB-CC98DD9C1D14}" presName="Image" presStyleLbl="alignNode1" presStyleIdx="1" presStyleCnt="4"/>
      <dgm:spPr>
        <a:blipFill rotWithShape="1">
          <a:blip xmlns:r="http://schemas.openxmlformats.org/officeDocument/2006/relationships" r:embed="rId3"/>
          <a:stretch>
            <a:fillRect/>
          </a:stretch>
        </a:blipFill>
      </dgm:spPr>
      <dgm:t>
        <a:bodyPr/>
        <a:lstStyle/>
        <a:p>
          <a:endParaRPr lang="en-US"/>
        </a:p>
      </dgm:t>
    </dgm:pt>
    <dgm:pt modelId="{17D34670-7CB8-4883-9CD7-BEF0BDB34EE5}" type="pres">
      <dgm:prSet presAssocID="{6B050B5B-60C3-4960-8CDB-CC98DD9C1D14}" presName="Accent" presStyleLbl="parChTrans1D1" presStyleIdx="1" presStyleCnt="4"/>
      <dgm:spPr/>
    </dgm:pt>
    <dgm:pt modelId="{A955879B-D4FB-4F59-9171-C17674C73419}" type="pres">
      <dgm:prSet presAssocID="{6B050B5B-60C3-4960-8CDB-CC98DD9C1D14}" presName="Parent" presStyleLbl="revTx" presStyleIdx="1" presStyleCnt="4">
        <dgm:presLayoutVars>
          <dgm:chMax val="0"/>
          <dgm:chPref val="0"/>
          <dgm:bulletEnabled val="1"/>
        </dgm:presLayoutVars>
      </dgm:prSet>
      <dgm:spPr/>
      <dgm:t>
        <a:bodyPr/>
        <a:lstStyle/>
        <a:p>
          <a:endParaRPr lang="en-US"/>
        </a:p>
      </dgm:t>
    </dgm:pt>
    <dgm:pt modelId="{AE828BDF-271C-4668-9DFA-87ACBB79D99A}" type="pres">
      <dgm:prSet presAssocID="{8056A67E-8446-419B-B75C-7B5E87DED2C9}" presName="sibTrans" presStyleCnt="0"/>
      <dgm:spPr/>
    </dgm:pt>
    <dgm:pt modelId="{78D35ADA-466F-4695-B414-BB56917D9FA0}" type="pres">
      <dgm:prSet presAssocID="{A501F158-0D7A-449C-949B-870A3FAD9D50}" presName="composite" presStyleCnt="0"/>
      <dgm:spPr/>
    </dgm:pt>
    <dgm:pt modelId="{78CA1DF5-FF06-43B1-A313-D65A8610AD27}" type="pres">
      <dgm:prSet presAssocID="{A501F158-0D7A-449C-949B-870A3FAD9D50}" presName="Image" presStyleLbl="alignNode1" presStyleIdx="2" presStyleCnt="4"/>
      <dgm:spPr>
        <a:blipFill rotWithShape="1">
          <a:blip xmlns:r="http://schemas.openxmlformats.org/officeDocument/2006/relationships" r:embed="rId4"/>
          <a:stretch>
            <a:fillRect/>
          </a:stretch>
        </a:blipFill>
      </dgm:spPr>
      <dgm:t>
        <a:bodyPr/>
        <a:lstStyle/>
        <a:p>
          <a:endParaRPr lang="en-US"/>
        </a:p>
      </dgm:t>
    </dgm:pt>
    <dgm:pt modelId="{875EF2B6-B60F-49A0-B5DD-4F0E3FEC3280}" type="pres">
      <dgm:prSet presAssocID="{A501F158-0D7A-449C-949B-870A3FAD9D50}" presName="Accent" presStyleLbl="parChTrans1D1" presStyleIdx="2" presStyleCnt="4"/>
      <dgm:spPr/>
    </dgm:pt>
    <dgm:pt modelId="{6197135E-F1FF-457E-9671-728C29598898}" type="pres">
      <dgm:prSet presAssocID="{A501F158-0D7A-449C-949B-870A3FAD9D50}" presName="Parent" presStyleLbl="revTx" presStyleIdx="2" presStyleCnt="4">
        <dgm:presLayoutVars>
          <dgm:chMax val="0"/>
          <dgm:chPref val="0"/>
          <dgm:bulletEnabled val="1"/>
        </dgm:presLayoutVars>
      </dgm:prSet>
      <dgm:spPr/>
      <dgm:t>
        <a:bodyPr/>
        <a:lstStyle/>
        <a:p>
          <a:endParaRPr lang="en-US"/>
        </a:p>
      </dgm:t>
    </dgm:pt>
    <dgm:pt modelId="{00DE09BA-057A-4C3E-9957-8E64E0F2DB93}" type="pres">
      <dgm:prSet presAssocID="{7B70D23A-47E3-4D63-94FA-29E24F296F85}" presName="sibTrans" presStyleCnt="0"/>
      <dgm:spPr/>
    </dgm:pt>
    <dgm:pt modelId="{E29F1DC4-927B-4D3E-929E-699A46E365B7}" type="pres">
      <dgm:prSet presAssocID="{F4396374-DFD6-4F36-972A-3A246CF6D07B}" presName="composite" presStyleCnt="0"/>
      <dgm:spPr/>
    </dgm:pt>
    <dgm:pt modelId="{C6F01965-A818-4B4A-952D-E2A3099AA5FF}" type="pres">
      <dgm:prSet presAssocID="{F4396374-DFD6-4F36-972A-3A246CF6D07B}" presName="Image" presStyleLbl="alignNode1" presStyleIdx="3" presStyleCnt="4"/>
      <dgm:spPr>
        <a:blipFill rotWithShape="1">
          <a:blip xmlns:r="http://schemas.openxmlformats.org/officeDocument/2006/relationships" r:embed="rId5"/>
          <a:stretch>
            <a:fillRect/>
          </a:stretch>
        </a:blipFill>
      </dgm:spPr>
      <dgm:t>
        <a:bodyPr/>
        <a:lstStyle/>
        <a:p>
          <a:endParaRPr lang="en-US"/>
        </a:p>
      </dgm:t>
    </dgm:pt>
    <dgm:pt modelId="{FBE66624-3235-438E-9DB4-2D441EDEAD55}" type="pres">
      <dgm:prSet presAssocID="{F4396374-DFD6-4F36-972A-3A246CF6D07B}" presName="Accent" presStyleLbl="parChTrans1D1" presStyleIdx="3" presStyleCnt="4"/>
      <dgm:spPr/>
    </dgm:pt>
    <dgm:pt modelId="{1CEB6C98-0B62-4D3C-A895-FF9748E92FA2}" type="pres">
      <dgm:prSet presAssocID="{F4396374-DFD6-4F36-972A-3A246CF6D07B}" presName="Parent" presStyleLbl="revTx" presStyleIdx="3" presStyleCnt="4">
        <dgm:presLayoutVars>
          <dgm:chMax val="0"/>
          <dgm:chPref val="0"/>
          <dgm:bulletEnabled val="1"/>
        </dgm:presLayoutVars>
      </dgm:prSet>
      <dgm:spPr/>
      <dgm:t>
        <a:bodyPr/>
        <a:lstStyle/>
        <a:p>
          <a:endParaRPr lang="en-US"/>
        </a:p>
      </dgm:t>
    </dgm:pt>
  </dgm:ptLst>
  <dgm:cxnLst>
    <dgm:cxn modelId="{BFCB59AB-8054-4E34-A312-328300F2FCCA}" type="presOf" srcId="{F7127669-028F-4C54-97CB-0F55D6E46CA3}" destId="{B688ED51-0070-4868-AD7E-30745A9516C9}" srcOrd="0" destOrd="0" presId="urn:microsoft.com/office/officeart/2008/layout/PictureLineup"/>
    <dgm:cxn modelId="{97B12CA6-727E-44EB-BED3-7E9AB98C7511}" type="presOf" srcId="{F4396374-DFD6-4F36-972A-3A246CF6D07B}" destId="{1CEB6C98-0B62-4D3C-A895-FF9748E92FA2}" srcOrd="0" destOrd="0" presId="urn:microsoft.com/office/officeart/2008/layout/PictureLineup"/>
    <dgm:cxn modelId="{620B6A0F-6DCE-4B7B-9C0B-50B232B475CC}" srcId="{F2B78ECD-1B53-46AE-A513-617D6DF10108}" destId="{F4396374-DFD6-4F36-972A-3A246CF6D07B}" srcOrd="3" destOrd="0" parTransId="{66539B89-0861-4218-B751-90EACB8F5D71}" sibTransId="{C7A374A9-E600-4508-A13A-361D837DBB4D}"/>
    <dgm:cxn modelId="{E332B89E-FC68-4EA6-BE20-A1E12A94524A}" srcId="{F2B78ECD-1B53-46AE-A513-617D6DF10108}" destId="{A501F158-0D7A-449C-949B-870A3FAD9D50}" srcOrd="2" destOrd="0" parTransId="{2F4A1ECA-2088-42DC-9252-E8B6898EF0EF}" sibTransId="{7B70D23A-47E3-4D63-94FA-29E24F296F85}"/>
    <dgm:cxn modelId="{F2CCC1F0-34B9-4A5E-AB39-CE61C27ADCF1}" type="presOf" srcId="{A501F158-0D7A-449C-949B-870A3FAD9D50}" destId="{6197135E-F1FF-457E-9671-728C29598898}" srcOrd="0" destOrd="0" presId="urn:microsoft.com/office/officeart/2008/layout/PictureLineup"/>
    <dgm:cxn modelId="{910E03BF-4D07-45E6-93A1-94882527F1B8}" type="presOf" srcId="{6B050B5B-60C3-4960-8CDB-CC98DD9C1D14}" destId="{A955879B-D4FB-4F59-9171-C17674C73419}" srcOrd="0" destOrd="0" presId="urn:microsoft.com/office/officeart/2008/layout/PictureLineup"/>
    <dgm:cxn modelId="{411DDE96-49FD-49D5-9566-B8AFF2E96EB1}" srcId="{F2B78ECD-1B53-46AE-A513-617D6DF10108}" destId="{6B050B5B-60C3-4960-8CDB-CC98DD9C1D14}" srcOrd="1" destOrd="0" parTransId="{E271DC07-1EF1-42E3-ABA1-15AE6BC17CDC}" sibTransId="{8056A67E-8446-419B-B75C-7B5E87DED2C9}"/>
    <dgm:cxn modelId="{60671C3E-4EE5-4875-8CB1-92AE08A1EC12}" srcId="{F2B78ECD-1B53-46AE-A513-617D6DF10108}" destId="{F7127669-028F-4C54-97CB-0F55D6E46CA3}" srcOrd="0" destOrd="0" parTransId="{4A3A90BC-F615-403A-950D-6361980D7E27}" sibTransId="{37DA612E-696B-4832-9DBB-F17B7CA5448A}"/>
    <dgm:cxn modelId="{B73967EA-AC47-432F-A02F-92B86C015C15}" type="presOf" srcId="{F2B78ECD-1B53-46AE-A513-617D6DF10108}" destId="{7D628682-4F74-4CC9-8619-AF224A3E9982}" srcOrd="0" destOrd="0" presId="urn:microsoft.com/office/officeart/2008/layout/PictureLineup"/>
    <dgm:cxn modelId="{C2E15168-498A-49E0-A1A3-4579BC596EFE}" type="presParOf" srcId="{7D628682-4F74-4CC9-8619-AF224A3E9982}" destId="{FBF7FFAA-DA97-4C8B-BBE0-96B7D0018DE9}" srcOrd="0" destOrd="0" presId="urn:microsoft.com/office/officeart/2008/layout/PictureLineup"/>
    <dgm:cxn modelId="{0951FFAC-823D-42F3-A305-F472CD67ED8F}" type="presParOf" srcId="{FBF7FFAA-DA97-4C8B-BBE0-96B7D0018DE9}" destId="{6FE00C72-2670-4715-8317-2786F6DEF84E}" srcOrd="0" destOrd="0" presId="urn:microsoft.com/office/officeart/2008/layout/PictureLineup"/>
    <dgm:cxn modelId="{92454517-ED87-45F9-BCC0-B1354825DF35}" type="presParOf" srcId="{FBF7FFAA-DA97-4C8B-BBE0-96B7D0018DE9}" destId="{542EB78C-806A-4EB3-8632-B7E66ED34419}" srcOrd="1" destOrd="0" presId="urn:microsoft.com/office/officeart/2008/layout/PictureLineup"/>
    <dgm:cxn modelId="{F879352D-07BF-4DDD-9084-34FCA5759281}" type="presParOf" srcId="{FBF7FFAA-DA97-4C8B-BBE0-96B7D0018DE9}" destId="{B688ED51-0070-4868-AD7E-30745A9516C9}" srcOrd="2" destOrd="0" presId="urn:microsoft.com/office/officeart/2008/layout/PictureLineup"/>
    <dgm:cxn modelId="{28CF08EF-8E3F-424E-909B-4929067AA7B4}" type="presParOf" srcId="{7D628682-4F74-4CC9-8619-AF224A3E9982}" destId="{4EE64AFD-40EA-49C4-8861-1A911D3FD010}" srcOrd="1" destOrd="0" presId="urn:microsoft.com/office/officeart/2008/layout/PictureLineup"/>
    <dgm:cxn modelId="{0952735C-0BFE-4574-A9FE-5E0F399598B2}" type="presParOf" srcId="{7D628682-4F74-4CC9-8619-AF224A3E9982}" destId="{2BB9815F-DBCA-4415-B223-99B8D5E2CD52}" srcOrd="2" destOrd="0" presId="urn:microsoft.com/office/officeart/2008/layout/PictureLineup"/>
    <dgm:cxn modelId="{8FBD9250-C689-4183-97C1-FDD20F6F0497}" type="presParOf" srcId="{2BB9815F-DBCA-4415-B223-99B8D5E2CD52}" destId="{E81C8731-0EDD-44B8-9B62-615DFB60ACEE}" srcOrd="0" destOrd="0" presId="urn:microsoft.com/office/officeart/2008/layout/PictureLineup"/>
    <dgm:cxn modelId="{33187738-9059-4309-89D4-301DE1DC656E}" type="presParOf" srcId="{2BB9815F-DBCA-4415-B223-99B8D5E2CD52}" destId="{17D34670-7CB8-4883-9CD7-BEF0BDB34EE5}" srcOrd="1" destOrd="0" presId="urn:microsoft.com/office/officeart/2008/layout/PictureLineup"/>
    <dgm:cxn modelId="{C8D6FB2B-D286-47D7-9F0A-BA2779793473}" type="presParOf" srcId="{2BB9815F-DBCA-4415-B223-99B8D5E2CD52}" destId="{A955879B-D4FB-4F59-9171-C17674C73419}" srcOrd="2" destOrd="0" presId="urn:microsoft.com/office/officeart/2008/layout/PictureLineup"/>
    <dgm:cxn modelId="{DCE646C0-7E44-4463-98EB-05E7DB0E60CE}" type="presParOf" srcId="{7D628682-4F74-4CC9-8619-AF224A3E9982}" destId="{AE828BDF-271C-4668-9DFA-87ACBB79D99A}" srcOrd="3" destOrd="0" presId="urn:microsoft.com/office/officeart/2008/layout/PictureLineup"/>
    <dgm:cxn modelId="{90D58A85-1F8C-453B-A249-FDA32EAF792A}" type="presParOf" srcId="{7D628682-4F74-4CC9-8619-AF224A3E9982}" destId="{78D35ADA-466F-4695-B414-BB56917D9FA0}" srcOrd="4" destOrd="0" presId="urn:microsoft.com/office/officeart/2008/layout/PictureLineup"/>
    <dgm:cxn modelId="{1E1BACC1-DE16-42D3-8B33-8A88A6B62988}" type="presParOf" srcId="{78D35ADA-466F-4695-B414-BB56917D9FA0}" destId="{78CA1DF5-FF06-43B1-A313-D65A8610AD27}" srcOrd="0" destOrd="0" presId="urn:microsoft.com/office/officeart/2008/layout/PictureLineup"/>
    <dgm:cxn modelId="{D4B0D40C-3318-4536-A240-2A417D288A43}" type="presParOf" srcId="{78D35ADA-466F-4695-B414-BB56917D9FA0}" destId="{875EF2B6-B60F-49A0-B5DD-4F0E3FEC3280}" srcOrd="1" destOrd="0" presId="urn:microsoft.com/office/officeart/2008/layout/PictureLineup"/>
    <dgm:cxn modelId="{7FB15075-35F8-493B-8A85-C265DA3C9665}" type="presParOf" srcId="{78D35ADA-466F-4695-B414-BB56917D9FA0}" destId="{6197135E-F1FF-457E-9671-728C29598898}" srcOrd="2" destOrd="0" presId="urn:microsoft.com/office/officeart/2008/layout/PictureLineup"/>
    <dgm:cxn modelId="{E766E7BA-3B12-4715-B097-7CFB25FBA09F}" type="presParOf" srcId="{7D628682-4F74-4CC9-8619-AF224A3E9982}" destId="{00DE09BA-057A-4C3E-9957-8E64E0F2DB93}" srcOrd="5" destOrd="0" presId="urn:microsoft.com/office/officeart/2008/layout/PictureLineup"/>
    <dgm:cxn modelId="{A4295DED-802F-4CF2-B0E5-1F4DC7142F41}" type="presParOf" srcId="{7D628682-4F74-4CC9-8619-AF224A3E9982}" destId="{E29F1DC4-927B-4D3E-929E-699A46E365B7}" srcOrd="6" destOrd="0" presId="urn:microsoft.com/office/officeart/2008/layout/PictureLineup"/>
    <dgm:cxn modelId="{BCA7CDA9-17C2-4D1A-9557-D2999CB1D0D5}" type="presParOf" srcId="{E29F1DC4-927B-4D3E-929E-699A46E365B7}" destId="{C6F01965-A818-4B4A-952D-E2A3099AA5FF}" srcOrd="0" destOrd="0" presId="urn:microsoft.com/office/officeart/2008/layout/PictureLineup"/>
    <dgm:cxn modelId="{178895AD-B6E4-4864-BC0D-46C4A2D3F392}" type="presParOf" srcId="{E29F1DC4-927B-4D3E-929E-699A46E365B7}" destId="{FBE66624-3235-438E-9DB4-2D441EDEAD55}" srcOrd="1" destOrd="0" presId="urn:microsoft.com/office/officeart/2008/layout/PictureLineup"/>
    <dgm:cxn modelId="{E1190CAA-B230-407E-85C9-F10ABBC10BD9}" type="presParOf" srcId="{E29F1DC4-927B-4D3E-929E-699A46E365B7}" destId="{1CEB6C98-0B62-4D3C-A895-FF9748E92FA2}"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2B78ECD-1B53-46AE-A513-617D6DF10108}"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F7127669-028F-4C54-97CB-0F55D6E46CA3}">
      <dgm:prSet phldrT="[Text]"/>
      <dgm:spPr/>
      <dgm:t>
        <a:bodyPr/>
        <a:lstStyle/>
        <a:p>
          <a:pPr algn="ctr"/>
          <a:r>
            <a:rPr lang="en-US" dirty="0" err="1" smtClean="0">
              <a:latin typeface="Franklin Gothic Demi Cond" panose="020B0706030402020204" pitchFamily="34" charset="0"/>
            </a:rPr>
            <a:t>BoD</a:t>
          </a:r>
          <a:endParaRPr lang="en-US" dirty="0">
            <a:latin typeface="Franklin Gothic Demi Cond" panose="020B0706030402020204" pitchFamily="34" charset="0"/>
          </a:endParaRPr>
        </a:p>
      </dgm:t>
    </dgm:pt>
    <dgm:pt modelId="{4A3A90BC-F615-403A-950D-6361980D7E27}" type="parTrans" cxnId="{60671C3E-4EE5-4875-8CB1-92AE08A1EC12}">
      <dgm:prSet/>
      <dgm:spPr/>
      <dgm:t>
        <a:bodyPr/>
        <a:lstStyle/>
        <a:p>
          <a:endParaRPr lang="en-US"/>
        </a:p>
      </dgm:t>
    </dgm:pt>
    <dgm:pt modelId="{37DA612E-696B-4832-9DBB-F17B7CA5448A}" type="sibTrans" cxnId="{60671C3E-4EE5-4875-8CB1-92AE08A1EC12}">
      <dgm:prSet/>
      <dgm:spPr/>
      <dgm:t>
        <a:bodyPr/>
        <a:lstStyle/>
        <a:p>
          <a:endParaRPr lang="en-US"/>
        </a:p>
      </dgm:t>
    </dgm:pt>
    <dgm:pt modelId="{A501F158-0D7A-449C-949B-870A3FAD9D50}">
      <dgm:prSet phldrT="[Text]"/>
      <dgm:spPr/>
      <dgm:t>
        <a:bodyPr/>
        <a:lstStyle/>
        <a:p>
          <a:pPr algn="ctr"/>
          <a:r>
            <a:rPr lang="en-US" dirty="0" smtClean="0">
              <a:latin typeface="Franklin Gothic Demi Cond" panose="020B0706030402020204" pitchFamily="34" charset="0"/>
            </a:rPr>
            <a:t>CSR</a:t>
          </a:r>
          <a:endParaRPr lang="en-US" dirty="0">
            <a:latin typeface="Franklin Gothic Demi Cond" panose="020B0706030402020204" pitchFamily="34" charset="0"/>
          </a:endParaRPr>
        </a:p>
      </dgm:t>
    </dgm:pt>
    <dgm:pt modelId="{2F4A1ECA-2088-42DC-9252-E8B6898EF0EF}" type="parTrans" cxnId="{E332B89E-FC68-4EA6-BE20-A1E12A94524A}">
      <dgm:prSet/>
      <dgm:spPr/>
      <dgm:t>
        <a:bodyPr/>
        <a:lstStyle/>
        <a:p>
          <a:endParaRPr lang="en-US"/>
        </a:p>
      </dgm:t>
    </dgm:pt>
    <dgm:pt modelId="{7B70D23A-47E3-4D63-94FA-29E24F296F85}" type="sibTrans" cxnId="{E332B89E-FC68-4EA6-BE20-A1E12A94524A}">
      <dgm:prSet/>
      <dgm:spPr/>
      <dgm:t>
        <a:bodyPr/>
        <a:lstStyle/>
        <a:p>
          <a:endParaRPr lang="en-US"/>
        </a:p>
      </dgm:t>
    </dgm:pt>
    <dgm:pt modelId="{F4396374-DFD6-4F36-972A-3A246CF6D07B}">
      <dgm:prSet phldrT="[Text]"/>
      <dgm:spPr/>
      <dgm:t>
        <a:bodyPr/>
        <a:lstStyle/>
        <a:p>
          <a:pPr algn="ctr"/>
          <a:r>
            <a:rPr lang="en-US" dirty="0" smtClean="0">
              <a:latin typeface="Franklin Gothic Demi Cond" panose="020B0706030402020204" pitchFamily="34" charset="0"/>
            </a:rPr>
            <a:t>4 Statutory Bodies</a:t>
          </a:r>
          <a:endParaRPr lang="en-US" dirty="0">
            <a:latin typeface="Franklin Gothic Demi Cond" panose="020B0706030402020204" pitchFamily="34" charset="0"/>
          </a:endParaRPr>
        </a:p>
      </dgm:t>
    </dgm:pt>
    <dgm:pt modelId="{66539B89-0861-4218-B751-90EACB8F5D71}" type="parTrans" cxnId="{620B6A0F-6DCE-4B7B-9C0B-50B232B475CC}">
      <dgm:prSet/>
      <dgm:spPr/>
      <dgm:t>
        <a:bodyPr/>
        <a:lstStyle/>
        <a:p>
          <a:endParaRPr lang="en-US"/>
        </a:p>
      </dgm:t>
    </dgm:pt>
    <dgm:pt modelId="{C7A374A9-E600-4508-A13A-361D837DBB4D}" type="sibTrans" cxnId="{620B6A0F-6DCE-4B7B-9C0B-50B232B475CC}">
      <dgm:prSet/>
      <dgm:spPr/>
      <dgm:t>
        <a:bodyPr/>
        <a:lstStyle/>
        <a:p>
          <a:endParaRPr lang="en-US"/>
        </a:p>
      </dgm:t>
    </dgm:pt>
    <dgm:pt modelId="{6B050B5B-60C3-4960-8CDB-CC98DD9C1D14}">
      <dgm:prSet phldrT="[Text]"/>
      <dgm:spPr/>
      <dgm:t>
        <a:bodyPr/>
        <a:lstStyle/>
        <a:p>
          <a:pPr algn="ctr"/>
          <a:r>
            <a:rPr lang="en-US" dirty="0" smtClean="0">
              <a:latin typeface="Franklin Gothic Demi Cond" panose="020B0706030402020204" pitchFamily="34" charset="0"/>
            </a:rPr>
            <a:t>AGM</a:t>
          </a:r>
        </a:p>
        <a:p>
          <a:pPr algn="ctr"/>
          <a:r>
            <a:rPr lang="en-US" dirty="0" smtClean="0">
              <a:latin typeface="Franklin Gothic Demi Cond" panose="020B0706030402020204" pitchFamily="34" charset="0"/>
            </a:rPr>
            <a:t>Audit</a:t>
          </a:r>
          <a:br>
            <a:rPr lang="en-US" dirty="0" smtClean="0">
              <a:latin typeface="Franklin Gothic Demi Cond" panose="020B0706030402020204" pitchFamily="34" charset="0"/>
            </a:rPr>
          </a:br>
          <a:r>
            <a:rPr lang="en-US" dirty="0" smtClean="0">
              <a:latin typeface="Franklin Gothic Demi Cond" panose="020B0706030402020204" pitchFamily="34" charset="0"/>
              <a:hlinkClick xmlns:r="http://schemas.openxmlformats.org/officeDocument/2006/relationships" r:id="rId1"/>
            </a:rPr>
            <a:t>Link</a:t>
          </a:r>
          <a:endParaRPr lang="en-US" dirty="0">
            <a:latin typeface="Franklin Gothic Demi Cond" panose="020B0706030402020204" pitchFamily="34" charset="0"/>
          </a:endParaRPr>
        </a:p>
      </dgm:t>
    </dgm:pt>
    <dgm:pt modelId="{E271DC07-1EF1-42E3-ABA1-15AE6BC17CDC}" type="parTrans" cxnId="{411DDE96-49FD-49D5-9566-B8AFF2E96EB1}">
      <dgm:prSet/>
      <dgm:spPr/>
      <dgm:t>
        <a:bodyPr/>
        <a:lstStyle/>
        <a:p>
          <a:endParaRPr lang="en-US"/>
        </a:p>
      </dgm:t>
    </dgm:pt>
    <dgm:pt modelId="{8056A67E-8446-419B-B75C-7B5E87DED2C9}" type="sibTrans" cxnId="{411DDE96-49FD-49D5-9566-B8AFF2E96EB1}">
      <dgm:prSet/>
      <dgm:spPr/>
      <dgm:t>
        <a:bodyPr/>
        <a:lstStyle/>
        <a:p>
          <a:endParaRPr lang="en-US"/>
        </a:p>
      </dgm:t>
    </dgm:pt>
    <dgm:pt modelId="{7D628682-4F74-4CC9-8619-AF224A3E9982}" type="pres">
      <dgm:prSet presAssocID="{F2B78ECD-1B53-46AE-A513-617D6DF10108}" presName="Name0" presStyleCnt="0">
        <dgm:presLayoutVars>
          <dgm:chMax/>
          <dgm:chPref/>
          <dgm:dir/>
          <dgm:animLvl val="lvl"/>
          <dgm:resizeHandles val="exact"/>
        </dgm:presLayoutVars>
      </dgm:prSet>
      <dgm:spPr/>
      <dgm:t>
        <a:bodyPr/>
        <a:lstStyle/>
        <a:p>
          <a:endParaRPr lang="en-US"/>
        </a:p>
      </dgm:t>
    </dgm:pt>
    <dgm:pt modelId="{FBF7FFAA-DA97-4C8B-BBE0-96B7D0018DE9}" type="pres">
      <dgm:prSet presAssocID="{F7127669-028F-4C54-97CB-0F55D6E46CA3}" presName="composite" presStyleCnt="0"/>
      <dgm:spPr/>
    </dgm:pt>
    <dgm:pt modelId="{6FE00C72-2670-4715-8317-2786F6DEF84E}" type="pres">
      <dgm:prSet presAssocID="{F7127669-028F-4C54-97CB-0F55D6E46CA3}" presName="Image" presStyleLbl="alignNode1" presStyleIdx="0" presStyleCnt="4"/>
      <dgm:spPr>
        <a:blipFill rotWithShape="1">
          <a:blip xmlns:r="http://schemas.openxmlformats.org/officeDocument/2006/relationships" r:embed="rId2"/>
          <a:stretch>
            <a:fillRect/>
          </a:stretch>
        </a:blipFill>
      </dgm:spPr>
      <dgm:t>
        <a:bodyPr/>
        <a:lstStyle/>
        <a:p>
          <a:endParaRPr lang="en-US"/>
        </a:p>
      </dgm:t>
    </dgm:pt>
    <dgm:pt modelId="{542EB78C-806A-4EB3-8632-B7E66ED34419}" type="pres">
      <dgm:prSet presAssocID="{F7127669-028F-4C54-97CB-0F55D6E46CA3}" presName="Accent" presStyleLbl="parChTrans1D1" presStyleIdx="0" presStyleCnt="4"/>
      <dgm:spPr/>
    </dgm:pt>
    <dgm:pt modelId="{B688ED51-0070-4868-AD7E-30745A9516C9}" type="pres">
      <dgm:prSet presAssocID="{F7127669-028F-4C54-97CB-0F55D6E46CA3}" presName="Parent" presStyleLbl="revTx" presStyleIdx="0" presStyleCnt="4">
        <dgm:presLayoutVars>
          <dgm:chMax val="0"/>
          <dgm:chPref val="0"/>
          <dgm:bulletEnabled val="1"/>
        </dgm:presLayoutVars>
      </dgm:prSet>
      <dgm:spPr/>
      <dgm:t>
        <a:bodyPr/>
        <a:lstStyle/>
        <a:p>
          <a:endParaRPr lang="en-US"/>
        </a:p>
      </dgm:t>
    </dgm:pt>
    <dgm:pt modelId="{4EE64AFD-40EA-49C4-8861-1A911D3FD010}" type="pres">
      <dgm:prSet presAssocID="{37DA612E-696B-4832-9DBB-F17B7CA5448A}" presName="sibTrans" presStyleCnt="0"/>
      <dgm:spPr/>
    </dgm:pt>
    <dgm:pt modelId="{2BB9815F-DBCA-4415-B223-99B8D5E2CD52}" type="pres">
      <dgm:prSet presAssocID="{6B050B5B-60C3-4960-8CDB-CC98DD9C1D14}" presName="composite" presStyleCnt="0"/>
      <dgm:spPr/>
    </dgm:pt>
    <dgm:pt modelId="{E81C8731-0EDD-44B8-9B62-615DFB60ACEE}" type="pres">
      <dgm:prSet presAssocID="{6B050B5B-60C3-4960-8CDB-CC98DD9C1D14}" presName="Image" presStyleLbl="alignNode1" presStyleIdx="1" presStyleCnt="4"/>
      <dgm:spPr>
        <a:blipFill rotWithShape="1">
          <a:blip xmlns:r="http://schemas.openxmlformats.org/officeDocument/2006/relationships" r:embed="rId3"/>
          <a:stretch>
            <a:fillRect/>
          </a:stretch>
        </a:blipFill>
      </dgm:spPr>
      <dgm:t>
        <a:bodyPr/>
        <a:lstStyle/>
        <a:p>
          <a:endParaRPr lang="en-US"/>
        </a:p>
      </dgm:t>
    </dgm:pt>
    <dgm:pt modelId="{17D34670-7CB8-4883-9CD7-BEF0BDB34EE5}" type="pres">
      <dgm:prSet presAssocID="{6B050B5B-60C3-4960-8CDB-CC98DD9C1D14}" presName="Accent" presStyleLbl="parChTrans1D1" presStyleIdx="1" presStyleCnt="4"/>
      <dgm:spPr/>
    </dgm:pt>
    <dgm:pt modelId="{A955879B-D4FB-4F59-9171-C17674C73419}" type="pres">
      <dgm:prSet presAssocID="{6B050B5B-60C3-4960-8CDB-CC98DD9C1D14}" presName="Parent" presStyleLbl="revTx" presStyleIdx="1" presStyleCnt="4">
        <dgm:presLayoutVars>
          <dgm:chMax val="0"/>
          <dgm:chPref val="0"/>
          <dgm:bulletEnabled val="1"/>
        </dgm:presLayoutVars>
      </dgm:prSet>
      <dgm:spPr/>
      <dgm:t>
        <a:bodyPr/>
        <a:lstStyle/>
        <a:p>
          <a:endParaRPr lang="en-US"/>
        </a:p>
      </dgm:t>
    </dgm:pt>
    <dgm:pt modelId="{AE828BDF-271C-4668-9DFA-87ACBB79D99A}" type="pres">
      <dgm:prSet presAssocID="{8056A67E-8446-419B-B75C-7B5E87DED2C9}" presName="sibTrans" presStyleCnt="0"/>
      <dgm:spPr/>
    </dgm:pt>
    <dgm:pt modelId="{78D35ADA-466F-4695-B414-BB56917D9FA0}" type="pres">
      <dgm:prSet presAssocID="{A501F158-0D7A-449C-949B-870A3FAD9D50}" presName="composite" presStyleCnt="0"/>
      <dgm:spPr/>
    </dgm:pt>
    <dgm:pt modelId="{78CA1DF5-FF06-43B1-A313-D65A8610AD27}" type="pres">
      <dgm:prSet presAssocID="{A501F158-0D7A-449C-949B-870A3FAD9D50}" presName="Image" presStyleLbl="alignNode1" presStyleIdx="2" presStyleCnt="4"/>
      <dgm:spPr>
        <a:blipFill rotWithShape="1">
          <a:blip xmlns:r="http://schemas.openxmlformats.org/officeDocument/2006/relationships" r:embed="rId4"/>
          <a:stretch>
            <a:fillRect/>
          </a:stretch>
        </a:blipFill>
      </dgm:spPr>
      <dgm:t>
        <a:bodyPr/>
        <a:lstStyle/>
        <a:p>
          <a:endParaRPr lang="en-US"/>
        </a:p>
      </dgm:t>
    </dgm:pt>
    <dgm:pt modelId="{875EF2B6-B60F-49A0-B5DD-4F0E3FEC3280}" type="pres">
      <dgm:prSet presAssocID="{A501F158-0D7A-449C-949B-870A3FAD9D50}" presName="Accent" presStyleLbl="parChTrans1D1" presStyleIdx="2" presStyleCnt="4"/>
      <dgm:spPr/>
    </dgm:pt>
    <dgm:pt modelId="{6197135E-F1FF-457E-9671-728C29598898}" type="pres">
      <dgm:prSet presAssocID="{A501F158-0D7A-449C-949B-870A3FAD9D50}" presName="Parent" presStyleLbl="revTx" presStyleIdx="2" presStyleCnt="4">
        <dgm:presLayoutVars>
          <dgm:chMax val="0"/>
          <dgm:chPref val="0"/>
          <dgm:bulletEnabled val="1"/>
        </dgm:presLayoutVars>
      </dgm:prSet>
      <dgm:spPr/>
      <dgm:t>
        <a:bodyPr/>
        <a:lstStyle/>
        <a:p>
          <a:endParaRPr lang="en-US"/>
        </a:p>
      </dgm:t>
    </dgm:pt>
    <dgm:pt modelId="{00DE09BA-057A-4C3E-9957-8E64E0F2DB93}" type="pres">
      <dgm:prSet presAssocID="{7B70D23A-47E3-4D63-94FA-29E24F296F85}" presName="sibTrans" presStyleCnt="0"/>
      <dgm:spPr/>
    </dgm:pt>
    <dgm:pt modelId="{E29F1DC4-927B-4D3E-929E-699A46E365B7}" type="pres">
      <dgm:prSet presAssocID="{F4396374-DFD6-4F36-972A-3A246CF6D07B}" presName="composite" presStyleCnt="0"/>
      <dgm:spPr/>
    </dgm:pt>
    <dgm:pt modelId="{C6F01965-A818-4B4A-952D-E2A3099AA5FF}" type="pres">
      <dgm:prSet presAssocID="{F4396374-DFD6-4F36-972A-3A246CF6D07B}" presName="Image" presStyleLbl="alignNode1" presStyleIdx="3" presStyleCnt="4"/>
      <dgm:spPr>
        <a:blipFill rotWithShape="1">
          <a:blip xmlns:r="http://schemas.openxmlformats.org/officeDocument/2006/relationships" r:embed="rId5"/>
          <a:stretch>
            <a:fillRect/>
          </a:stretch>
        </a:blipFill>
      </dgm:spPr>
      <dgm:t>
        <a:bodyPr/>
        <a:lstStyle/>
        <a:p>
          <a:endParaRPr lang="en-US"/>
        </a:p>
      </dgm:t>
    </dgm:pt>
    <dgm:pt modelId="{FBE66624-3235-438E-9DB4-2D441EDEAD55}" type="pres">
      <dgm:prSet presAssocID="{F4396374-DFD6-4F36-972A-3A246CF6D07B}" presName="Accent" presStyleLbl="parChTrans1D1" presStyleIdx="3" presStyleCnt="4"/>
      <dgm:spPr/>
    </dgm:pt>
    <dgm:pt modelId="{1CEB6C98-0B62-4D3C-A895-FF9748E92FA2}" type="pres">
      <dgm:prSet presAssocID="{F4396374-DFD6-4F36-972A-3A246CF6D07B}" presName="Parent" presStyleLbl="revTx" presStyleIdx="3" presStyleCnt="4">
        <dgm:presLayoutVars>
          <dgm:chMax val="0"/>
          <dgm:chPref val="0"/>
          <dgm:bulletEnabled val="1"/>
        </dgm:presLayoutVars>
      </dgm:prSet>
      <dgm:spPr/>
      <dgm:t>
        <a:bodyPr/>
        <a:lstStyle/>
        <a:p>
          <a:endParaRPr lang="en-US"/>
        </a:p>
      </dgm:t>
    </dgm:pt>
  </dgm:ptLst>
  <dgm:cxnLst>
    <dgm:cxn modelId="{62C34104-22C7-494C-8134-ACEF8C90BB41}" type="presOf" srcId="{6B050B5B-60C3-4960-8CDB-CC98DD9C1D14}" destId="{A955879B-D4FB-4F59-9171-C17674C73419}" srcOrd="0" destOrd="0" presId="urn:microsoft.com/office/officeart/2008/layout/PictureLineup"/>
    <dgm:cxn modelId="{620B6A0F-6DCE-4B7B-9C0B-50B232B475CC}" srcId="{F2B78ECD-1B53-46AE-A513-617D6DF10108}" destId="{F4396374-DFD6-4F36-972A-3A246CF6D07B}" srcOrd="3" destOrd="0" parTransId="{66539B89-0861-4218-B751-90EACB8F5D71}" sibTransId="{C7A374A9-E600-4508-A13A-361D837DBB4D}"/>
    <dgm:cxn modelId="{2E7206C4-A798-4639-82C2-73456639D779}" type="presOf" srcId="{F7127669-028F-4C54-97CB-0F55D6E46CA3}" destId="{B688ED51-0070-4868-AD7E-30745A9516C9}" srcOrd="0" destOrd="0" presId="urn:microsoft.com/office/officeart/2008/layout/PictureLineup"/>
    <dgm:cxn modelId="{2CFEF320-DFA9-48BC-8E6C-A9E40F8762D4}" type="presOf" srcId="{A501F158-0D7A-449C-949B-870A3FAD9D50}" destId="{6197135E-F1FF-457E-9671-728C29598898}" srcOrd="0" destOrd="0" presId="urn:microsoft.com/office/officeart/2008/layout/PictureLineup"/>
    <dgm:cxn modelId="{60671C3E-4EE5-4875-8CB1-92AE08A1EC12}" srcId="{F2B78ECD-1B53-46AE-A513-617D6DF10108}" destId="{F7127669-028F-4C54-97CB-0F55D6E46CA3}" srcOrd="0" destOrd="0" parTransId="{4A3A90BC-F615-403A-950D-6361980D7E27}" sibTransId="{37DA612E-696B-4832-9DBB-F17B7CA5448A}"/>
    <dgm:cxn modelId="{411DDE96-49FD-49D5-9566-B8AFF2E96EB1}" srcId="{F2B78ECD-1B53-46AE-A513-617D6DF10108}" destId="{6B050B5B-60C3-4960-8CDB-CC98DD9C1D14}" srcOrd="1" destOrd="0" parTransId="{E271DC07-1EF1-42E3-ABA1-15AE6BC17CDC}" sibTransId="{8056A67E-8446-419B-B75C-7B5E87DED2C9}"/>
    <dgm:cxn modelId="{B87445D9-9A0D-43F9-9DA6-79CF2273C309}" type="presOf" srcId="{F2B78ECD-1B53-46AE-A513-617D6DF10108}" destId="{7D628682-4F74-4CC9-8619-AF224A3E9982}" srcOrd="0" destOrd="0" presId="urn:microsoft.com/office/officeart/2008/layout/PictureLineup"/>
    <dgm:cxn modelId="{E332B89E-FC68-4EA6-BE20-A1E12A94524A}" srcId="{F2B78ECD-1B53-46AE-A513-617D6DF10108}" destId="{A501F158-0D7A-449C-949B-870A3FAD9D50}" srcOrd="2" destOrd="0" parTransId="{2F4A1ECA-2088-42DC-9252-E8B6898EF0EF}" sibTransId="{7B70D23A-47E3-4D63-94FA-29E24F296F85}"/>
    <dgm:cxn modelId="{696991E6-EB36-4CF3-A479-31DC1A554D0F}" type="presOf" srcId="{F4396374-DFD6-4F36-972A-3A246CF6D07B}" destId="{1CEB6C98-0B62-4D3C-A895-FF9748E92FA2}" srcOrd="0" destOrd="0" presId="urn:microsoft.com/office/officeart/2008/layout/PictureLineup"/>
    <dgm:cxn modelId="{239F7664-05E8-4111-947E-32C16485A0FD}" type="presParOf" srcId="{7D628682-4F74-4CC9-8619-AF224A3E9982}" destId="{FBF7FFAA-DA97-4C8B-BBE0-96B7D0018DE9}" srcOrd="0" destOrd="0" presId="urn:microsoft.com/office/officeart/2008/layout/PictureLineup"/>
    <dgm:cxn modelId="{C7C7C317-3303-4939-912F-8D67CA1886C3}" type="presParOf" srcId="{FBF7FFAA-DA97-4C8B-BBE0-96B7D0018DE9}" destId="{6FE00C72-2670-4715-8317-2786F6DEF84E}" srcOrd="0" destOrd="0" presId="urn:microsoft.com/office/officeart/2008/layout/PictureLineup"/>
    <dgm:cxn modelId="{01F5C158-9EA9-4FEE-A94C-B479A10AC174}" type="presParOf" srcId="{FBF7FFAA-DA97-4C8B-BBE0-96B7D0018DE9}" destId="{542EB78C-806A-4EB3-8632-B7E66ED34419}" srcOrd="1" destOrd="0" presId="urn:microsoft.com/office/officeart/2008/layout/PictureLineup"/>
    <dgm:cxn modelId="{48FB7D44-8599-42A9-B060-3E33CBA896D8}" type="presParOf" srcId="{FBF7FFAA-DA97-4C8B-BBE0-96B7D0018DE9}" destId="{B688ED51-0070-4868-AD7E-30745A9516C9}" srcOrd="2" destOrd="0" presId="urn:microsoft.com/office/officeart/2008/layout/PictureLineup"/>
    <dgm:cxn modelId="{DAF198FA-2826-46EB-8E45-6CD3F32D603B}" type="presParOf" srcId="{7D628682-4F74-4CC9-8619-AF224A3E9982}" destId="{4EE64AFD-40EA-49C4-8861-1A911D3FD010}" srcOrd="1" destOrd="0" presId="urn:microsoft.com/office/officeart/2008/layout/PictureLineup"/>
    <dgm:cxn modelId="{0DCD8B0E-8080-49C6-88BA-C9DF4C0C9A0A}" type="presParOf" srcId="{7D628682-4F74-4CC9-8619-AF224A3E9982}" destId="{2BB9815F-DBCA-4415-B223-99B8D5E2CD52}" srcOrd="2" destOrd="0" presId="urn:microsoft.com/office/officeart/2008/layout/PictureLineup"/>
    <dgm:cxn modelId="{A312F12E-8E28-468F-B5DA-E673375C4926}" type="presParOf" srcId="{2BB9815F-DBCA-4415-B223-99B8D5E2CD52}" destId="{E81C8731-0EDD-44B8-9B62-615DFB60ACEE}" srcOrd="0" destOrd="0" presId="urn:microsoft.com/office/officeart/2008/layout/PictureLineup"/>
    <dgm:cxn modelId="{4D3FD85D-DD21-456F-9A60-85AC68B59917}" type="presParOf" srcId="{2BB9815F-DBCA-4415-B223-99B8D5E2CD52}" destId="{17D34670-7CB8-4883-9CD7-BEF0BDB34EE5}" srcOrd="1" destOrd="0" presId="urn:microsoft.com/office/officeart/2008/layout/PictureLineup"/>
    <dgm:cxn modelId="{5A2601FD-C212-489F-90A5-1B45A59682A7}" type="presParOf" srcId="{2BB9815F-DBCA-4415-B223-99B8D5E2CD52}" destId="{A955879B-D4FB-4F59-9171-C17674C73419}" srcOrd="2" destOrd="0" presId="urn:microsoft.com/office/officeart/2008/layout/PictureLineup"/>
    <dgm:cxn modelId="{1131D67F-452B-40E1-8647-E4D240E70883}" type="presParOf" srcId="{7D628682-4F74-4CC9-8619-AF224A3E9982}" destId="{AE828BDF-271C-4668-9DFA-87ACBB79D99A}" srcOrd="3" destOrd="0" presId="urn:microsoft.com/office/officeart/2008/layout/PictureLineup"/>
    <dgm:cxn modelId="{1E92DEB1-C35C-41BE-AED4-A2714DD08AA9}" type="presParOf" srcId="{7D628682-4F74-4CC9-8619-AF224A3E9982}" destId="{78D35ADA-466F-4695-B414-BB56917D9FA0}" srcOrd="4" destOrd="0" presId="urn:microsoft.com/office/officeart/2008/layout/PictureLineup"/>
    <dgm:cxn modelId="{E613A65E-16DE-4115-B21D-832276869293}" type="presParOf" srcId="{78D35ADA-466F-4695-B414-BB56917D9FA0}" destId="{78CA1DF5-FF06-43B1-A313-D65A8610AD27}" srcOrd="0" destOrd="0" presId="urn:microsoft.com/office/officeart/2008/layout/PictureLineup"/>
    <dgm:cxn modelId="{DFEE89C6-2C61-4E10-846E-933ECC3023B5}" type="presParOf" srcId="{78D35ADA-466F-4695-B414-BB56917D9FA0}" destId="{875EF2B6-B60F-49A0-B5DD-4F0E3FEC3280}" srcOrd="1" destOrd="0" presId="urn:microsoft.com/office/officeart/2008/layout/PictureLineup"/>
    <dgm:cxn modelId="{07E3EFA0-C8A2-4D44-8528-4EA9D2743DC6}" type="presParOf" srcId="{78D35ADA-466F-4695-B414-BB56917D9FA0}" destId="{6197135E-F1FF-457E-9671-728C29598898}" srcOrd="2" destOrd="0" presId="urn:microsoft.com/office/officeart/2008/layout/PictureLineup"/>
    <dgm:cxn modelId="{C7F00966-212F-4500-AC10-83571B2923B3}" type="presParOf" srcId="{7D628682-4F74-4CC9-8619-AF224A3E9982}" destId="{00DE09BA-057A-4C3E-9957-8E64E0F2DB93}" srcOrd="5" destOrd="0" presId="urn:microsoft.com/office/officeart/2008/layout/PictureLineup"/>
    <dgm:cxn modelId="{6CC79FF4-2F25-477A-B20B-6A63145B5836}" type="presParOf" srcId="{7D628682-4F74-4CC9-8619-AF224A3E9982}" destId="{E29F1DC4-927B-4D3E-929E-699A46E365B7}" srcOrd="6" destOrd="0" presId="urn:microsoft.com/office/officeart/2008/layout/PictureLineup"/>
    <dgm:cxn modelId="{CEAAFC5C-0FA2-483B-890B-6B0C190DAD5D}" type="presParOf" srcId="{E29F1DC4-927B-4D3E-929E-699A46E365B7}" destId="{C6F01965-A818-4B4A-952D-E2A3099AA5FF}" srcOrd="0" destOrd="0" presId="urn:microsoft.com/office/officeart/2008/layout/PictureLineup"/>
    <dgm:cxn modelId="{7C741BEB-1E0A-4839-9C74-45B4B94A0757}" type="presParOf" srcId="{E29F1DC4-927B-4D3E-929E-699A46E365B7}" destId="{FBE66624-3235-438E-9DB4-2D441EDEAD55}" srcOrd="1" destOrd="0" presId="urn:microsoft.com/office/officeart/2008/layout/PictureLineup"/>
    <dgm:cxn modelId="{40F9FD7D-D39E-4FBF-91CC-80C8E46E6A7C}" type="presParOf" srcId="{E29F1DC4-927B-4D3E-929E-699A46E365B7}" destId="{1CEB6C98-0B62-4D3C-A895-FF9748E92FA2}"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F62E95-8D27-4527-86A6-4E968738A64B}" type="doc">
      <dgm:prSet loTypeId="urn:microsoft.com/office/officeart/2008/layout/PictureLineup" loCatId="picture" qsTypeId="urn:microsoft.com/office/officeart/2005/8/quickstyle/simple4" qsCatId="simple" csTypeId="urn:microsoft.com/office/officeart/2005/8/colors/colorful1" csCatId="colorful" phldr="1"/>
      <dgm:spPr/>
      <dgm:t>
        <a:bodyPr/>
        <a:lstStyle/>
        <a:p>
          <a:endParaRPr lang="en-US"/>
        </a:p>
      </dgm:t>
    </dgm:pt>
    <dgm:pt modelId="{06915227-4AE8-45B6-B484-0B066A074B42}">
      <dgm:prSet phldrT="[Text]"/>
      <dgm:spPr/>
      <dgm:t>
        <a:bodyPr/>
        <a:lstStyle/>
        <a:p>
          <a:r>
            <a:rPr lang="en-US" dirty="0" smtClean="0">
              <a:latin typeface="Franklin Gothic Medium Cond" panose="020B0606030402020204" pitchFamily="34" charset="0"/>
            </a:rPr>
            <a:t>Alcohol</a:t>
          </a:r>
          <a:br>
            <a:rPr lang="en-US" dirty="0" smtClean="0">
              <a:latin typeface="Franklin Gothic Medium Cond" panose="020B0606030402020204" pitchFamily="34" charset="0"/>
            </a:rPr>
          </a:br>
          <a:r>
            <a:rPr lang="en-US" dirty="0" smtClean="0">
              <a:latin typeface="Franklin Gothic Medium Cond" panose="020B0606030402020204" pitchFamily="34" charset="0"/>
            </a:rPr>
            <a:t>distillation </a:t>
          </a:r>
          <a:br>
            <a:rPr lang="en-US" dirty="0" smtClean="0">
              <a:latin typeface="Franklin Gothic Medium Cond" panose="020B0606030402020204" pitchFamily="34" charset="0"/>
            </a:rPr>
          </a:br>
          <a:r>
            <a:rPr lang="en-US" dirty="0" smtClean="0">
              <a:latin typeface="Franklin Gothic Medium Cond" panose="020B0606030402020204" pitchFamily="34" charset="0"/>
            </a:rPr>
            <a:t>Brewing</a:t>
          </a:r>
          <a:endParaRPr lang="en-US" dirty="0">
            <a:latin typeface="Franklin Gothic Medium Cond" panose="020B0606030402020204" pitchFamily="34" charset="0"/>
          </a:endParaRPr>
        </a:p>
      </dgm:t>
    </dgm:pt>
    <dgm:pt modelId="{3D6A72BA-B914-4B20-B013-4139C80A948D}" type="parTrans" cxnId="{8EB6FCAE-3BEA-445F-8B49-49C60AA2B990}">
      <dgm:prSet/>
      <dgm:spPr/>
      <dgm:t>
        <a:bodyPr/>
        <a:lstStyle/>
        <a:p>
          <a:endParaRPr lang="en-US"/>
        </a:p>
      </dgm:t>
    </dgm:pt>
    <dgm:pt modelId="{62BE3564-5B26-4574-8CB2-F96E15F74B8A}" type="sibTrans" cxnId="{8EB6FCAE-3BEA-445F-8B49-49C60AA2B990}">
      <dgm:prSet/>
      <dgm:spPr/>
      <dgm:t>
        <a:bodyPr/>
        <a:lstStyle/>
        <a:p>
          <a:endParaRPr lang="en-US"/>
        </a:p>
      </dgm:t>
    </dgm:pt>
    <dgm:pt modelId="{5067C769-7DE1-492C-A428-31CCFE870FC7}">
      <dgm:prSet/>
      <dgm:spPr/>
      <dgm:t>
        <a:bodyPr/>
        <a:lstStyle/>
        <a:p>
          <a:r>
            <a:rPr lang="en-US" dirty="0" smtClean="0">
              <a:latin typeface="Franklin Gothic Medium Cond" panose="020B0606030402020204" pitchFamily="34" charset="0"/>
            </a:rPr>
            <a:t>Tobacco</a:t>
          </a:r>
          <a:br>
            <a:rPr lang="en-US" dirty="0" smtClean="0">
              <a:latin typeface="Franklin Gothic Medium Cond" panose="020B0606030402020204" pitchFamily="34" charset="0"/>
            </a:rPr>
          </a:br>
          <a:r>
            <a:rPr lang="en-US" dirty="0" smtClean="0">
              <a:latin typeface="Franklin Gothic Medium Cond" panose="020B0606030402020204" pitchFamily="34" charset="0"/>
            </a:rPr>
            <a:t>Cigar</a:t>
          </a:r>
          <a:endParaRPr lang="en-US" dirty="0">
            <a:latin typeface="Franklin Gothic Medium Cond" panose="020B0606030402020204" pitchFamily="34" charset="0"/>
          </a:endParaRPr>
        </a:p>
      </dgm:t>
    </dgm:pt>
    <dgm:pt modelId="{43CB4DFC-7613-48C6-81C4-9A1E647771E2}" type="parTrans" cxnId="{216FC85E-E587-437E-917E-9F8E5ED39FFE}">
      <dgm:prSet/>
      <dgm:spPr/>
      <dgm:t>
        <a:bodyPr/>
        <a:lstStyle/>
        <a:p>
          <a:endParaRPr lang="en-US"/>
        </a:p>
      </dgm:t>
    </dgm:pt>
    <dgm:pt modelId="{B9E6FBBC-7619-4D63-A1E4-336E0D338EAF}" type="sibTrans" cxnId="{216FC85E-E587-437E-917E-9F8E5ED39FFE}">
      <dgm:prSet/>
      <dgm:spPr/>
      <dgm:t>
        <a:bodyPr/>
        <a:lstStyle/>
        <a:p>
          <a:endParaRPr lang="en-US"/>
        </a:p>
      </dgm:t>
    </dgm:pt>
    <dgm:pt modelId="{76653338-BD9A-4510-B14A-E878AB91AAAF}">
      <dgm:prSet/>
      <dgm:spPr/>
      <dgm:t>
        <a:bodyPr/>
        <a:lstStyle/>
        <a:p>
          <a:r>
            <a:rPr lang="en-US" dirty="0" smtClean="0">
              <a:latin typeface="Franklin Gothic Medium Cond" panose="020B0606030402020204" pitchFamily="34" charset="0"/>
            </a:rPr>
            <a:t>Electronic Aerospace &amp; Defense</a:t>
          </a:r>
          <a:endParaRPr lang="en-US" dirty="0">
            <a:latin typeface="Franklin Gothic Medium Cond" panose="020B0606030402020204" pitchFamily="34" charset="0"/>
          </a:endParaRPr>
        </a:p>
      </dgm:t>
    </dgm:pt>
    <dgm:pt modelId="{AEADD88B-B7AE-4AC8-A7AE-C0196F68EFBA}" type="parTrans" cxnId="{C0283CD1-61FB-41FC-901F-250D59D71623}">
      <dgm:prSet/>
      <dgm:spPr/>
      <dgm:t>
        <a:bodyPr/>
        <a:lstStyle/>
        <a:p>
          <a:endParaRPr lang="en-US"/>
        </a:p>
      </dgm:t>
    </dgm:pt>
    <dgm:pt modelId="{71B512B0-3BE1-4731-A40F-A950AE7E7BED}" type="sibTrans" cxnId="{C0283CD1-61FB-41FC-901F-250D59D71623}">
      <dgm:prSet/>
      <dgm:spPr/>
      <dgm:t>
        <a:bodyPr/>
        <a:lstStyle/>
        <a:p>
          <a:endParaRPr lang="en-US"/>
        </a:p>
      </dgm:t>
    </dgm:pt>
    <dgm:pt modelId="{CB57CF7E-5377-48B4-95C7-CD055F290BDF}">
      <dgm:prSet custT="1"/>
      <dgm:spPr/>
      <dgm:t>
        <a:bodyPr/>
        <a:lstStyle/>
        <a:p>
          <a:r>
            <a:rPr lang="en-US" sz="3600" dirty="0" smtClean="0">
              <a:latin typeface="Franklin Gothic Medium Cond" panose="020B0606030402020204" pitchFamily="34" charset="0"/>
            </a:rPr>
            <a:t>Industrial Explosives</a:t>
          </a:r>
        </a:p>
        <a:p>
          <a:r>
            <a:rPr lang="en-US" sz="1800" dirty="0" smtClean="0">
              <a:latin typeface="Franklin Gothic Medium Cond" panose="020B0606030402020204" pitchFamily="34" charset="0"/>
            </a:rPr>
            <a:t>Safety fuse, matches, nitrocellulose</a:t>
          </a:r>
          <a:endParaRPr lang="en-US" sz="1800" dirty="0">
            <a:latin typeface="Franklin Gothic Medium Cond" panose="020B0606030402020204" pitchFamily="34" charset="0"/>
          </a:endParaRPr>
        </a:p>
      </dgm:t>
    </dgm:pt>
    <dgm:pt modelId="{1717A102-8504-4089-B9AD-4DBCD4353EBC}" type="parTrans" cxnId="{8E975DCF-CAE2-4315-8DE3-10B8229D6E33}">
      <dgm:prSet/>
      <dgm:spPr/>
      <dgm:t>
        <a:bodyPr/>
        <a:lstStyle/>
        <a:p>
          <a:endParaRPr lang="en-US"/>
        </a:p>
      </dgm:t>
    </dgm:pt>
    <dgm:pt modelId="{26DBC08C-AB57-4502-89BB-51F78781417F}" type="sibTrans" cxnId="{8E975DCF-CAE2-4315-8DE3-10B8229D6E33}">
      <dgm:prSet/>
      <dgm:spPr/>
      <dgm:t>
        <a:bodyPr/>
        <a:lstStyle/>
        <a:p>
          <a:endParaRPr lang="en-US"/>
        </a:p>
      </dgm:t>
    </dgm:pt>
    <dgm:pt modelId="{568E9022-8A38-40CF-A6A4-0FD1CA33210E}">
      <dgm:prSet/>
      <dgm:spPr/>
      <dgm:t>
        <a:bodyPr/>
        <a:lstStyle/>
        <a:p>
          <a:r>
            <a:rPr lang="en-US" dirty="0" smtClean="0">
              <a:latin typeface="Franklin Gothic Medium Cond" panose="020B0606030402020204" pitchFamily="34" charset="0"/>
            </a:rPr>
            <a:t>Hazardous Chemical</a:t>
          </a:r>
          <a:endParaRPr lang="en-US" dirty="0">
            <a:latin typeface="Franklin Gothic Medium Cond" panose="020B0606030402020204" pitchFamily="34" charset="0"/>
          </a:endParaRPr>
        </a:p>
      </dgm:t>
    </dgm:pt>
    <dgm:pt modelId="{2888A1B4-821C-4916-97A0-88730D5C83C6}" type="parTrans" cxnId="{E3A2A0BE-319B-44C8-9DD5-D89914B1EE61}">
      <dgm:prSet/>
      <dgm:spPr/>
      <dgm:t>
        <a:bodyPr/>
        <a:lstStyle/>
        <a:p>
          <a:endParaRPr lang="en-US"/>
        </a:p>
      </dgm:t>
    </dgm:pt>
    <dgm:pt modelId="{A57EC3B7-91D7-432E-9FA6-A2063AAD4C15}" type="sibTrans" cxnId="{E3A2A0BE-319B-44C8-9DD5-D89914B1EE61}">
      <dgm:prSet/>
      <dgm:spPr/>
      <dgm:t>
        <a:bodyPr/>
        <a:lstStyle/>
        <a:p>
          <a:endParaRPr lang="en-US"/>
        </a:p>
      </dgm:t>
    </dgm:pt>
    <dgm:pt modelId="{FBA42751-6B06-4F50-802D-6D20A14EF958}" type="pres">
      <dgm:prSet presAssocID="{9EF62E95-8D27-4527-86A6-4E968738A64B}" presName="Name0" presStyleCnt="0">
        <dgm:presLayoutVars>
          <dgm:chMax/>
          <dgm:chPref/>
          <dgm:dir/>
          <dgm:animLvl val="lvl"/>
          <dgm:resizeHandles val="exact"/>
        </dgm:presLayoutVars>
      </dgm:prSet>
      <dgm:spPr/>
      <dgm:t>
        <a:bodyPr/>
        <a:lstStyle/>
        <a:p>
          <a:endParaRPr lang="en-US"/>
        </a:p>
      </dgm:t>
    </dgm:pt>
    <dgm:pt modelId="{7FA1079D-36F7-44C8-B087-A9D62448D8C7}" type="pres">
      <dgm:prSet presAssocID="{06915227-4AE8-45B6-B484-0B066A074B42}" presName="composite" presStyleCnt="0"/>
      <dgm:spPr/>
    </dgm:pt>
    <dgm:pt modelId="{E0913C30-12CB-4FE4-8B56-EA0F3216A1CE}" type="pres">
      <dgm:prSet presAssocID="{06915227-4AE8-45B6-B484-0B066A074B42}" presName="Image" presStyleLbl="alignNode1" presStyleIdx="0" presStyleCnt="5"/>
      <dgm:spPr>
        <a:blipFill rotWithShape="1">
          <a:blip xmlns:r="http://schemas.openxmlformats.org/officeDocument/2006/relationships" r:embed="rId1"/>
          <a:stretch>
            <a:fillRect/>
          </a:stretch>
        </a:blipFill>
      </dgm:spPr>
      <dgm:t>
        <a:bodyPr/>
        <a:lstStyle/>
        <a:p>
          <a:endParaRPr lang="en-US"/>
        </a:p>
      </dgm:t>
    </dgm:pt>
    <dgm:pt modelId="{CAE41E8F-DB82-4D35-88B0-56E88A4A42EC}" type="pres">
      <dgm:prSet presAssocID="{06915227-4AE8-45B6-B484-0B066A074B42}" presName="Accent" presStyleLbl="parChTrans1D1" presStyleIdx="0" presStyleCnt="5"/>
      <dgm:spPr/>
    </dgm:pt>
    <dgm:pt modelId="{CF5F0903-1F4D-4968-B1C3-851E1EDA1D60}" type="pres">
      <dgm:prSet presAssocID="{06915227-4AE8-45B6-B484-0B066A074B42}" presName="Parent" presStyleLbl="revTx" presStyleIdx="0" presStyleCnt="5">
        <dgm:presLayoutVars>
          <dgm:chMax val="0"/>
          <dgm:chPref val="0"/>
          <dgm:bulletEnabled val="1"/>
        </dgm:presLayoutVars>
      </dgm:prSet>
      <dgm:spPr/>
      <dgm:t>
        <a:bodyPr/>
        <a:lstStyle/>
        <a:p>
          <a:endParaRPr lang="en-US"/>
        </a:p>
      </dgm:t>
    </dgm:pt>
    <dgm:pt modelId="{CC0DC579-F415-455E-A37A-9F9DE413372D}" type="pres">
      <dgm:prSet presAssocID="{62BE3564-5B26-4574-8CB2-F96E15F74B8A}" presName="sibTrans" presStyleCnt="0"/>
      <dgm:spPr/>
    </dgm:pt>
    <dgm:pt modelId="{4B513CAB-C794-448D-A7AD-D7B7E0050ED1}" type="pres">
      <dgm:prSet presAssocID="{5067C769-7DE1-492C-A428-31CCFE870FC7}" presName="composite" presStyleCnt="0"/>
      <dgm:spPr/>
    </dgm:pt>
    <dgm:pt modelId="{9152EB49-489E-4F5E-857D-EE36CBF68B67}" type="pres">
      <dgm:prSet presAssocID="{5067C769-7DE1-492C-A428-31CCFE870FC7}" presName="Image" presStyleLbl="alignNode1" presStyleIdx="1" presStyleCnt="5"/>
      <dgm:spPr>
        <a:blipFill rotWithShape="1">
          <a:blip xmlns:r="http://schemas.openxmlformats.org/officeDocument/2006/relationships" r:embed="rId2"/>
          <a:stretch>
            <a:fillRect/>
          </a:stretch>
        </a:blipFill>
      </dgm:spPr>
      <dgm:t>
        <a:bodyPr/>
        <a:lstStyle/>
        <a:p>
          <a:endParaRPr lang="en-US"/>
        </a:p>
      </dgm:t>
    </dgm:pt>
    <dgm:pt modelId="{DCB2844E-03AA-471C-9935-7F5EB5C354C1}" type="pres">
      <dgm:prSet presAssocID="{5067C769-7DE1-492C-A428-31CCFE870FC7}" presName="Accent" presStyleLbl="parChTrans1D1" presStyleIdx="1" presStyleCnt="5"/>
      <dgm:spPr/>
    </dgm:pt>
    <dgm:pt modelId="{A2BDA9CD-F588-4D40-9F1F-39084A0D5FF2}" type="pres">
      <dgm:prSet presAssocID="{5067C769-7DE1-492C-A428-31CCFE870FC7}" presName="Parent" presStyleLbl="revTx" presStyleIdx="1" presStyleCnt="5">
        <dgm:presLayoutVars>
          <dgm:chMax val="0"/>
          <dgm:chPref val="0"/>
          <dgm:bulletEnabled val="1"/>
        </dgm:presLayoutVars>
      </dgm:prSet>
      <dgm:spPr/>
      <dgm:t>
        <a:bodyPr/>
        <a:lstStyle/>
        <a:p>
          <a:endParaRPr lang="en-US"/>
        </a:p>
      </dgm:t>
    </dgm:pt>
    <dgm:pt modelId="{9F56F3EB-1BFA-4887-AD39-BB1322D6E3ED}" type="pres">
      <dgm:prSet presAssocID="{B9E6FBBC-7619-4D63-A1E4-336E0D338EAF}" presName="sibTrans" presStyleCnt="0"/>
      <dgm:spPr/>
    </dgm:pt>
    <dgm:pt modelId="{B3B39CC8-27F7-4A34-A365-7828C93EBD50}" type="pres">
      <dgm:prSet presAssocID="{76653338-BD9A-4510-B14A-E878AB91AAAF}" presName="composite" presStyleCnt="0"/>
      <dgm:spPr/>
    </dgm:pt>
    <dgm:pt modelId="{B31ADA1B-4199-40F5-8F1F-0508EF75E7B1}" type="pres">
      <dgm:prSet presAssocID="{76653338-BD9A-4510-B14A-E878AB91AAAF}" presName="Image" presStyleLbl="alignNode1" presStyleIdx="2" presStyleCnt="5"/>
      <dgm:spPr>
        <a:blipFill rotWithShape="1">
          <a:blip xmlns:r="http://schemas.openxmlformats.org/officeDocument/2006/relationships" r:embed="rId3"/>
          <a:stretch>
            <a:fillRect/>
          </a:stretch>
        </a:blipFill>
      </dgm:spPr>
      <dgm:t>
        <a:bodyPr/>
        <a:lstStyle/>
        <a:p>
          <a:endParaRPr lang="en-US"/>
        </a:p>
      </dgm:t>
    </dgm:pt>
    <dgm:pt modelId="{93715A95-2886-4BC7-9FA0-466256AA4DA5}" type="pres">
      <dgm:prSet presAssocID="{76653338-BD9A-4510-B14A-E878AB91AAAF}" presName="Accent" presStyleLbl="parChTrans1D1" presStyleIdx="2" presStyleCnt="5"/>
      <dgm:spPr/>
    </dgm:pt>
    <dgm:pt modelId="{43993DBB-746C-4DF9-A5A1-E7E30B0DD9C0}" type="pres">
      <dgm:prSet presAssocID="{76653338-BD9A-4510-B14A-E878AB91AAAF}" presName="Parent" presStyleLbl="revTx" presStyleIdx="2" presStyleCnt="5">
        <dgm:presLayoutVars>
          <dgm:chMax val="0"/>
          <dgm:chPref val="0"/>
          <dgm:bulletEnabled val="1"/>
        </dgm:presLayoutVars>
      </dgm:prSet>
      <dgm:spPr/>
      <dgm:t>
        <a:bodyPr/>
        <a:lstStyle/>
        <a:p>
          <a:endParaRPr lang="en-US"/>
        </a:p>
      </dgm:t>
    </dgm:pt>
    <dgm:pt modelId="{9308F09E-1720-4D6C-9A2D-6DB9365F5FD6}" type="pres">
      <dgm:prSet presAssocID="{71B512B0-3BE1-4731-A40F-A950AE7E7BED}" presName="sibTrans" presStyleCnt="0"/>
      <dgm:spPr/>
    </dgm:pt>
    <dgm:pt modelId="{9FCDC6AD-53F4-4E7D-B3A5-FD6E38DD8024}" type="pres">
      <dgm:prSet presAssocID="{CB57CF7E-5377-48B4-95C7-CD055F290BDF}" presName="composite" presStyleCnt="0"/>
      <dgm:spPr/>
    </dgm:pt>
    <dgm:pt modelId="{BCFE9A55-390F-4073-B275-94C66224FD6E}" type="pres">
      <dgm:prSet presAssocID="{CB57CF7E-5377-48B4-95C7-CD055F290BDF}" presName="Image" presStyleLbl="alignNode1" presStyleIdx="3" presStyleCnt="5"/>
      <dgm:spPr>
        <a:blipFill rotWithShape="1">
          <a:blip xmlns:r="http://schemas.openxmlformats.org/officeDocument/2006/relationships" r:embed="rId4"/>
          <a:stretch>
            <a:fillRect/>
          </a:stretch>
        </a:blipFill>
      </dgm:spPr>
      <dgm:t>
        <a:bodyPr/>
        <a:lstStyle/>
        <a:p>
          <a:endParaRPr lang="en-US"/>
        </a:p>
      </dgm:t>
    </dgm:pt>
    <dgm:pt modelId="{5B8AF871-75BE-4504-AD87-EDE149CC6D1C}" type="pres">
      <dgm:prSet presAssocID="{CB57CF7E-5377-48B4-95C7-CD055F290BDF}" presName="Accent" presStyleLbl="parChTrans1D1" presStyleIdx="3" presStyleCnt="5"/>
      <dgm:spPr/>
    </dgm:pt>
    <dgm:pt modelId="{186E9AEE-707C-4A07-8435-D3F1659EA4DD}" type="pres">
      <dgm:prSet presAssocID="{CB57CF7E-5377-48B4-95C7-CD055F290BDF}" presName="Parent" presStyleLbl="revTx" presStyleIdx="3" presStyleCnt="5">
        <dgm:presLayoutVars>
          <dgm:chMax val="0"/>
          <dgm:chPref val="0"/>
          <dgm:bulletEnabled val="1"/>
        </dgm:presLayoutVars>
      </dgm:prSet>
      <dgm:spPr/>
      <dgm:t>
        <a:bodyPr/>
        <a:lstStyle/>
        <a:p>
          <a:endParaRPr lang="en-US"/>
        </a:p>
      </dgm:t>
    </dgm:pt>
    <dgm:pt modelId="{D0D392C3-9BA4-4365-9CEB-863571942FD9}" type="pres">
      <dgm:prSet presAssocID="{26DBC08C-AB57-4502-89BB-51F78781417F}" presName="sibTrans" presStyleCnt="0"/>
      <dgm:spPr/>
    </dgm:pt>
    <dgm:pt modelId="{78E90C90-2F8E-4DC3-AF21-C90F68AB1DAE}" type="pres">
      <dgm:prSet presAssocID="{568E9022-8A38-40CF-A6A4-0FD1CA33210E}" presName="composite" presStyleCnt="0"/>
      <dgm:spPr/>
    </dgm:pt>
    <dgm:pt modelId="{590767BF-89D0-4E03-A9A9-0CCFA829EFA9}" type="pres">
      <dgm:prSet presAssocID="{568E9022-8A38-40CF-A6A4-0FD1CA33210E}" presName="Image" presStyleLbl="alignNode1" presStyleIdx="4" presStyleCnt="5"/>
      <dgm:spPr>
        <a:blipFill rotWithShape="1">
          <a:blip xmlns:r="http://schemas.openxmlformats.org/officeDocument/2006/relationships" r:embed="rId5"/>
          <a:stretch>
            <a:fillRect/>
          </a:stretch>
        </a:blipFill>
      </dgm:spPr>
      <dgm:t>
        <a:bodyPr/>
        <a:lstStyle/>
        <a:p>
          <a:endParaRPr lang="en-US"/>
        </a:p>
      </dgm:t>
    </dgm:pt>
    <dgm:pt modelId="{279846C2-DF66-41EE-ABD6-68C800F9DFD2}" type="pres">
      <dgm:prSet presAssocID="{568E9022-8A38-40CF-A6A4-0FD1CA33210E}" presName="Accent" presStyleLbl="parChTrans1D1" presStyleIdx="4" presStyleCnt="5"/>
      <dgm:spPr/>
    </dgm:pt>
    <dgm:pt modelId="{21AF393A-6245-44CD-9ABA-B14582A859A4}" type="pres">
      <dgm:prSet presAssocID="{568E9022-8A38-40CF-A6A4-0FD1CA33210E}" presName="Parent" presStyleLbl="revTx" presStyleIdx="4" presStyleCnt="5">
        <dgm:presLayoutVars>
          <dgm:chMax val="0"/>
          <dgm:chPref val="0"/>
          <dgm:bulletEnabled val="1"/>
        </dgm:presLayoutVars>
      </dgm:prSet>
      <dgm:spPr/>
      <dgm:t>
        <a:bodyPr/>
        <a:lstStyle/>
        <a:p>
          <a:endParaRPr lang="en-US"/>
        </a:p>
      </dgm:t>
    </dgm:pt>
  </dgm:ptLst>
  <dgm:cxnLst>
    <dgm:cxn modelId="{216FC85E-E587-437E-917E-9F8E5ED39FFE}" srcId="{9EF62E95-8D27-4527-86A6-4E968738A64B}" destId="{5067C769-7DE1-492C-A428-31CCFE870FC7}" srcOrd="1" destOrd="0" parTransId="{43CB4DFC-7613-48C6-81C4-9A1E647771E2}" sibTransId="{B9E6FBBC-7619-4D63-A1E4-336E0D338EAF}"/>
    <dgm:cxn modelId="{C0283CD1-61FB-41FC-901F-250D59D71623}" srcId="{9EF62E95-8D27-4527-86A6-4E968738A64B}" destId="{76653338-BD9A-4510-B14A-E878AB91AAAF}" srcOrd="2" destOrd="0" parTransId="{AEADD88B-B7AE-4AC8-A7AE-C0196F68EFBA}" sibTransId="{71B512B0-3BE1-4731-A40F-A950AE7E7BED}"/>
    <dgm:cxn modelId="{8E975DCF-CAE2-4315-8DE3-10B8229D6E33}" srcId="{9EF62E95-8D27-4527-86A6-4E968738A64B}" destId="{CB57CF7E-5377-48B4-95C7-CD055F290BDF}" srcOrd="3" destOrd="0" parTransId="{1717A102-8504-4089-B9AD-4DBCD4353EBC}" sibTransId="{26DBC08C-AB57-4502-89BB-51F78781417F}"/>
    <dgm:cxn modelId="{CA6024C0-A608-4563-846C-6CB303DB4BC3}" type="presOf" srcId="{76653338-BD9A-4510-B14A-E878AB91AAAF}" destId="{43993DBB-746C-4DF9-A5A1-E7E30B0DD9C0}" srcOrd="0" destOrd="0" presId="urn:microsoft.com/office/officeart/2008/layout/PictureLineup"/>
    <dgm:cxn modelId="{8B7F7145-EA52-4376-AE0A-9B006497FC15}" type="presOf" srcId="{5067C769-7DE1-492C-A428-31CCFE870FC7}" destId="{A2BDA9CD-F588-4D40-9F1F-39084A0D5FF2}" srcOrd="0" destOrd="0" presId="urn:microsoft.com/office/officeart/2008/layout/PictureLineup"/>
    <dgm:cxn modelId="{CAF8B66E-3739-4EB7-A408-2857D9239049}" type="presOf" srcId="{9EF62E95-8D27-4527-86A6-4E968738A64B}" destId="{FBA42751-6B06-4F50-802D-6D20A14EF958}" srcOrd="0" destOrd="0" presId="urn:microsoft.com/office/officeart/2008/layout/PictureLineup"/>
    <dgm:cxn modelId="{6E305DAA-593C-42EC-B81C-FC26BE075769}" type="presOf" srcId="{568E9022-8A38-40CF-A6A4-0FD1CA33210E}" destId="{21AF393A-6245-44CD-9ABA-B14582A859A4}" srcOrd="0" destOrd="0" presId="urn:microsoft.com/office/officeart/2008/layout/PictureLineup"/>
    <dgm:cxn modelId="{E3A2A0BE-319B-44C8-9DD5-D89914B1EE61}" srcId="{9EF62E95-8D27-4527-86A6-4E968738A64B}" destId="{568E9022-8A38-40CF-A6A4-0FD1CA33210E}" srcOrd="4" destOrd="0" parTransId="{2888A1B4-821C-4916-97A0-88730D5C83C6}" sibTransId="{A57EC3B7-91D7-432E-9FA6-A2063AAD4C15}"/>
    <dgm:cxn modelId="{8EB6FCAE-3BEA-445F-8B49-49C60AA2B990}" srcId="{9EF62E95-8D27-4527-86A6-4E968738A64B}" destId="{06915227-4AE8-45B6-B484-0B066A074B42}" srcOrd="0" destOrd="0" parTransId="{3D6A72BA-B914-4B20-B013-4139C80A948D}" sibTransId="{62BE3564-5B26-4574-8CB2-F96E15F74B8A}"/>
    <dgm:cxn modelId="{4F6DB67D-75AD-4BA1-AD89-FF5EA6B8F9F5}" type="presOf" srcId="{CB57CF7E-5377-48B4-95C7-CD055F290BDF}" destId="{186E9AEE-707C-4A07-8435-D3F1659EA4DD}" srcOrd="0" destOrd="0" presId="urn:microsoft.com/office/officeart/2008/layout/PictureLineup"/>
    <dgm:cxn modelId="{EBDF6090-E9CE-45FC-B37D-5D6420BF3027}" type="presOf" srcId="{06915227-4AE8-45B6-B484-0B066A074B42}" destId="{CF5F0903-1F4D-4968-B1C3-851E1EDA1D60}" srcOrd="0" destOrd="0" presId="urn:microsoft.com/office/officeart/2008/layout/PictureLineup"/>
    <dgm:cxn modelId="{2CEA727C-368B-4390-9715-658016A8B510}" type="presParOf" srcId="{FBA42751-6B06-4F50-802D-6D20A14EF958}" destId="{7FA1079D-36F7-44C8-B087-A9D62448D8C7}" srcOrd="0" destOrd="0" presId="urn:microsoft.com/office/officeart/2008/layout/PictureLineup"/>
    <dgm:cxn modelId="{9B4A3B20-971B-4859-9959-52F2275FFF03}" type="presParOf" srcId="{7FA1079D-36F7-44C8-B087-A9D62448D8C7}" destId="{E0913C30-12CB-4FE4-8B56-EA0F3216A1CE}" srcOrd="0" destOrd="0" presId="urn:microsoft.com/office/officeart/2008/layout/PictureLineup"/>
    <dgm:cxn modelId="{31A0021A-DB61-4DE5-84E2-C159D3A12FA2}" type="presParOf" srcId="{7FA1079D-36F7-44C8-B087-A9D62448D8C7}" destId="{CAE41E8F-DB82-4D35-88B0-56E88A4A42EC}" srcOrd="1" destOrd="0" presId="urn:microsoft.com/office/officeart/2008/layout/PictureLineup"/>
    <dgm:cxn modelId="{CAC12757-E0D5-440D-928E-5C5DBFCEFD86}" type="presParOf" srcId="{7FA1079D-36F7-44C8-B087-A9D62448D8C7}" destId="{CF5F0903-1F4D-4968-B1C3-851E1EDA1D60}" srcOrd="2" destOrd="0" presId="urn:microsoft.com/office/officeart/2008/layout/PictureLineup"/>
    <dgm:cxn modelId="{64639593-5020-40F2-BBCF-674EC00FB02D}" type="presParOf" srcId="{FBA42751-6B06-4F50-802D-6D20A14EF958}" destId="{CC0DC579-F415-455E-A37A-9F9DE413372D}" srcOrd="1" destOrd="0" presId="urn:microsoft.com/office/officeart/2008/layout/PictureLineup"/>
    <dgm:cxn modelId="{66731E1C-1EBD-4F32-8B73-B1437A421FB1}" type="presParOf" srcId="{FBA42751-6B06-4F50-802D-6D20A14EF958}" destId="{4B513CAB-C794-448D-A7AD-D7B7E0050ED1}" srcOrd="2" destOrd="0" presId="urn:microsoft.com/office/officeart/2008/layout/PictureLineup"/>
    <dgm:cxn modelId="{75E1985B-785E-4B7C-9A34-420A1DA87F04}" type="presParOf" srcId="{4B513CAB-C794-448D-A7AD-D7B7E0050ED1}" destId="{9152EB49-489E-4F5E-857D-EE36CBF68B67}" srcOrd="0" destOrd="0" presId="urn:microsoft.com/office/officeart/2008/layout/PictureLineup"/>
    <dgm:cxn modelId="{43FE01B0-BE28-48DA-960E-5BE9678B9D39}" type="presParOf" srcId="{4B513CAB-C794-448D-A7AD-D7B7E0050ED1}" destId="{DCB2844E-03AA-471C-9935-7F5EB5C354C1}" srcOrd="1" destOrd="0" presId="urn:microsoft.com/office/officeart/2008/layout/PictureLineup"/>
    <dgm:cxn modelId="{8D8736ED-82D9-4BCE-93C6-1FE1BEDCBE45}" type="presParOf" srcId="{4B513CAB-C794-448D-A7AD-D7B7E0050ED1}" destId="{A2BDA9CD-F588-4D40-9F1F-39084A0D5FF2}" srcOrd="2" destOrd="0" presId="urn:microsoft.com/office/officeart/2008/layout/PictureLineup"/>
    <dgm:cxn modelId="{F4EE9AEC-A39F-43A7-8573-64CE8CEFC524}" type="presParOf" srcId="{FBA42751-6B06-4F50-802D-6D20A14EF958}" destId="{9F56F3EB-1BFA-4887-AD39-BB1322D6E3ED}" srcOrd="3" destOrd="0" presId="urn:microsoft.com/office/officeart/2008/layout/PictureLineup"/>
    <dgm:cxn modelId="{89DD191F-0690-44E4-AC62-2A94E6FF851B}" type="presParOf" srcId="{FBA42751-6B06-4F50-802D-6D20A14EF958}" destId="{B3B39CC8-27F7-4A34-A365-7828C93EBD50}" srcOrd="4" destOrd="0" presId="urn:microsoft.com/office/officeart/2008/layout/PictureLineup"/>
    <dgm:cxn modelId="{28813F46-001D-4672-B2C8-E6D4688AC433}" type="presParOf" srcId="{B3B39CC8-27F7-4A34-A365-7828C93EBD50}" destId="{B31ADA1B-4199-40F5-8F1F-0508EF75E7B1}" srcOrd="0" destOrd="0" presId="urn:microsoft.com/office/officeart/2008/layout/PictureLineup"/>
    <dgm:cxn modelId="{2B037A9C-1D97-4DE2-B31C-F96310A872A0}" type="presParOf" srcId="{B3B39CC8-27F7-4A34-A365-7828C93EBD50}" destId="{93715A95-2886-4BC7-9FA0-466256AA4DA5}" srcOrd="1" destOrd="0" presId="urn:microsoft.com/office/officeart/2008/layout/PictureLineup"/>
    <dgm:cxn modelId="{489FF380-F851-4D04-BC77-6326384BB13F}" type="presParOf" srcId="{B3B39CC8-27F7-4A34-A365-7828C93EBD50}" destId="{43993DBB-746C-4DF9-A5A1-E7E30B0DD9C0}" srcOrd="2" destOrd="0" presId="urn:microsoft.com/office/officeart/2008/layout/PictureLineup"/>
    <dgm:cxn modelId="{2178FBF7-D751-471C-B81F-C8B65086A1C5}" type="presParOf" srcId="{FBA42751-6B06-4F50-802D-6D20A14EF958}" destId="{9308F09E-1720-4D6C-9A2D-6DB9365F5FD6}" srcOrd="5" destOrd="0" presId="urn:microsoft.com/office/officeart/2008/layout/PictureLineup"/>
    <dgm:cxn modelId="{3EC26F18-0186-46DE-AF43-D52830E8A3B9}" type="presParOf" srcId="{FBA42751-6B06-4F50-802D-6D20A14EF958}" destId="{9FCDC6AD-53F4-4E7D-B3A5-FD6E38DD8024}" srcOrd="6" destOrd="0" presId="urn:microsoft.com/office/officeart/2008/layout/PictureLineup"/>
    <dgm:cxn modelId="{2ECE5D99-43C5-477C-9E1F-51FC58DAA0EC}" type="presParOf" srcId="{9FCDC6AD-53F4-4E7D-B3A5-FD6E38DD8024}" destId="{BCFE9A55-390F-4073-B275-94C66224FD6E}" srcOrd="0" destOrd="0" presId="urn:microsoft.com/office/officeart/2008/layout/PictureLineup"/>
    <dgm:cxn modelId="{1411F9A8-953D-4889-A978-7A8D297E542C}" type="presParOf" srcId="{9FCDC6AD-53F4-4E7D-B3A5-FD6E38DD8024}" destId="{5B8AF871-75BE-4504-AD87-EDE149CC6D1C}" srcOrd="1" destOrd="0" presId="urn:microsoft.com/office/officeart/2008/layout/PictureLineup"/>
    <dgm:cxn modelId="{4338D82F-2A17-43F6-9342-936383BAEECD}" type="presParOf" srcId="{9FCDC6AD-53F4-4E7D-B3A5-FD6E38DD8024}" destId="{186E9AEE-707C-4A07-8435-D3F1659EA4DD}" srcOrd="2" destOrd="0" presId="urn:microsoft.com/office/officeart/2008/layout/PictureLineup"/>
    <dgm:cxn modelId="{172DC3D0-6780-4F6B-9B91-C7DA3B410336}" type="presParOf" srcId="{FBA42751-6B06-4F50-802D-6D20A14EF958}" destId="{D0D392C3-9BA4-4365-9CEB-863571942FD9}" srcOrd="7" destOrd="0" presId="urn:microsoft.com/office/officeart/2008/layout/PictureLineup"/>
    <dgm:cxn modelId="{80096861-C23E-4D5D-9154-BED444179657}" type="presParOf" srcId="{FBA42751-6B06-4F50-802D-6D20A14EF958}" destId="{78E90C90-2F8E-4DC3-AF21-C90F68AB1DAE}" srcOrd="8" destOrd="0" presId="urn:microsoft.com/office/officeart/2008/layout/PictureLineup"/>
    <dgm:cxn modelId="{682B17BF-7A1B-4030-95EF-A6C35270A90A}" type="presParOf" srcId="{78E90C90-2F8E-4DC3-AF21-C90F68AB1DAE}" destId="{590767BF-89D0-4E03-A9A9-0CCFA829EFA9}" srcOrd="0" destOrd="0" presId="urn:microsoft.com/office/officeart/2008/layout/PictureLineup"/>
    <dgm:cxn modelId="{B945832D-2994-4C34-AE03-8A1A4D70F50A}" type="presParOf" srcId="{78E90C90-2F8E-4DC3-AF21-C90F68AB1DAE}" destId="{279846C2-DF66-41EE-ABD6-68C800F9DFD2}" srcOrd="1" destOrd="0" presId="urn:microsoft.com/office/officeart/2008/layout/PictureLineup"/>
    <dgm:cxn modelId="{D0D0829C-F9C7-4F28-9359-D069A32599F5}" type="presParOf" srcId="{78E90C90-2F8E-4DC3-AF21-C90F68AB1DAE}" destId="{21AF393A-6245-44CD-9ABA-B14582A859A4}"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4FC1589-5D83-40BD-9F9B-3ED1928FAA10}" type="doc">
      <dgm:prSet loTypeId="urn:microsoft.com/office/officeart/2005/8/layout/pList2" loCatId="list" qsTypeId="urn:microsoft.com/office/officeart/2005/8/quickstyle/simple1" qsCatId="simple" csTypeId="urn:microsoft.com/office/officeart/2005/8/colors/colorful2" csCatId="colorful" phldr="1"/>
      <dgm:spPr/>
    </dgm:pt>
    <dgm:pt modelId="{98C5234B-A33B-4ACA-B971-ADF05574704F}">
      <dgm:prSet phldrT="[Text]" custT="1"/>
      <dgm:spPr/>
      <dgm:t>
        <a:bodyPr/>
        <a:lstStyle/>
        <a:p>
          <a:r>
            <a:rPr lang="en-US" sz="3200" dirty="0" smtClean="0">
              <a:latin typeface="Franklin Gothic Medium Cond" panose="020B0606030402020204" pitchFamily="34" charset="0"/>
            </a:rPr>
            <a:t>Tribunal</a:t>
          </a:r>
        </a:p>
        <a:p>
          <a:endParaRPr lang="en-US" sz="3200" dirty="0">
            <a:latin typeface="Franklin Gothic Medium Cond" panose="020B0606030402020204" pitchFamily="34" charset="0"/>
          </a:endParaRPr>
        </a:p>
      </dgm:t>
    </dgm:pt>
    <dgm:pt modelId="{30A755FA-7E93-4E76-90E5-5D59AE4D68A3}" type="parTrans" cxnId="{6FD94C15-DC16-42FE-BADA-A0ACB0B8B51C}">
      <dgm:prSet/>
      <dgm:spPr/>
    </dgm:pt>
    <dgm:pt modelId="{E445925D-5584-474A-A109-08BB0FA54570}" type="sibTrans" cxnId="{6FD94C15-DC16-42FE-BADA-A0ACB0B8B51C}">
      <dgm:prSet/>
      <dgm:spPr/>
    </dgm:pt>
    <dgm:pt modelId="{EEDCC4C4-5B3B-43ED-9F64-4481CAF8BC33}">
      <dgm:prSet phldrT="[Text]" custT="1"/>
      <dgm:spPr/>
      <dgm:t>
        <a:bodyPr/>
        <a:lstStyle/>
        <a:p>
          <a:r>
            <a:rPr lang="en-US" sz="3200" dirty="0" smtClean="0">
              <a:latin typeface="Franklin Gothic Medium Cond" panose="020B0606030402020204" pitchFamily="34" charset="0"/>
            </a:rPr>
            <a:t>Reporting</a:t>
          </a:r>
          <a:endParaRPr lang="en-US" sz="3200" dirty="0">
            <a:latin typeface="Franklin Gothic Medium Cond" panose="020B0606030402020204" pitchFamily="34" charset="0"/>
          </a:endParaRPr>
        </a:p>
      </dgm:t>
    </dgm:pt>
    <dgm:pt modelId="{EC2EBC05-A0BA-43F7-B9F4-18DAF64DE553}" type="parTrans" cxnId="{78D52E29-CF07-482B-A5BE-932DDC97D083}">
      <dgm:prSet/>
      <dgm:spPr/>
    </dgm:pt>
    <dgm:pt modelId="{B10A4CD5-AB28-4C50-B74C-A653A833D085}" type="sibTrans" cxnId="{78D52E29-CF07-482B-A5BE-932DDC97D083}">
      <dgm:prSet/>
      <dgm:spPr/>
    </dgm:pt>
    <dgm:pt modelId="{3CDF37D7-658A-4FD7-9948-B47AA338AC1F}">
      <dgm:prSet phldrT="[Text]" custT="1"/>
      <dgm:spPr/>
      <dgm:t>
        <a:bodyPr/>
        <a:lstStyle/>
        <a:p>
          <a:r>
            <a:rPr lang="en-US" sz="3200" dirty="0" smtClean="0">
              <a:latin typeface="Franklin Gothic Medium Cond" panose="020B0606030402020204" pitchFamily="34" charset="0"/>
            </a:rPr>
            <a:t>Education</a:t>
          </a:r>
          <a:endParaRPr lang="en-US" sz="3200" dirty="0">
            <a:latin typeface="Franklin Gothic Medium Cond" panose="020B0606030402020204" pitchFamily="34" charset="0"/>
          </a:endParaRPr>
        </a:p>
      </dgm:t>
    </dgm:pt>
    <dgm:pt modelId="{41627184-109D-44B3-A0E5-799A18CB97FC}" type="parTrans" cxnId="{413FF3DF-2AF1-4BC1-9B3B-7542AE0374F0}">
      <dgm:prSet/>
      <dgm:spPr/>
    </dgm:pt>
    <dgm:pt modelId="{667A0419-20B2-45F4-96B2-294882720362}" type="sibTrans" cxnId="{413FF3DF-2AF1-4BC1-9B3B-7542AE0374F0}">
      <dgm:prSet/>
      <dgm:spPr/>
    </dgm:pt>
    <dgm:pt modelId="{1EDCB24D-D226-449D-8D2E-D5240048CCD1}">
      <dgm:prSet phldrT="[Text]" custT="1"/>
      <dgm:spPr/>
      <dgm:t>
        <a:bodyPr/>
        <a:lstStyle/>
        <a:p>
          <a:r>
            <a:rPr lang="en-US" sz="3200" dirty="0" smtClean="0">
              <a:latin typeface="Franklin Gothic Medium Cond" panose="020B0606030402020204" pitchFamily="34" charset="0"/>
            </a:rPr>
            <a:t>fraud</a:t>
          </a:r>
          <a:endParaRPr lang="en-US" sz="3200" dirty="0">
            <a:latin typeface="Franklin Gothic Medium Cond" panose="020B0606030402020204" pitchFamily="34" charset="0"/>
          </a:endParaRPr>
        </a:p>
      </dgm:t>
    </dgm:pt>
    <dgm:pt modelId="{343983CD-C034-4E25-98A3-EC028D936DE1}" type="parTrans" cxnId="{F278939E-B658-4A92-9C27-1AADD6D40C41}">
      <dgm:prSet/>
      <dgm:spPr/>
    </dgm:pt>
    <dgm:pt modelId="{CEFFE730-4A2C-4DAD-B767-773E4CD0A20B}" type="sibTrans" cxnId="{F278939E-B658-4A92-9C27-1AADD6D40C41}">
      <dgm:prSet/>
      <dgm:spPr/>
    </dgm:pt>
    <dgm:pt modelId="{87D8FD79-7A02-4A90-A910-3A55D8FC42FC}" type="pres">
      <dgm:prSet presAssocID="{E4FC1589-5D83-40BD-9F9B-3ED1928FAA10}" presName="Name0" presStyleCnt="0">
        <dgm:presLayoutVars>
          <dgm:dir/>
          <dgm:resizeHandles val="exact"/>
        </dgm:presLayoutVars>
      </dgm:prSet>
      <dgm:spPr/>
    </dgm:pt>
    <dgm:pt modelId="{EEF61B6C-B5AA-4050-A524-BE769E00DC96}" type="pres">
      <dgm:prSet presAssocID="{E4FC1589-5D83-40BD-9F9B-3ED1928FAA10}" presName="bkgdShp" presStyleLbl="alignAccFollowNode1" presStyleIdx="0" presStyleCnt="1"/>
      <dgm:spPr/>
    </dgm:pt>
    <dgm:pt modelId="{5F55655B-3000-48FA-A1C7-4CA864E9EA39}" type="pres">
      <dgm:prSet presAssocID="{E4FC1589-5D83-40BD-9F9B-3ED1928FAA10}" presName="linComp" presStyleCnt="0"/>
      <dgm:spPr/>
    </dgm:pt>
    <dgm:pt modelId="{358613AD-00EF-444A-BAF2-4650451A2B0F}" type="pres">
      <dgm:prSet presAssocID="{98C5234B-A33B-4ACA-B971-ADF05574704F}" presName="compNode" presStyleCnt="0"/>
      <dgm:spPr/>
    </dgm:pt>
    <dgm:pt modelId="{1789338A-48A1-4A84-952D-CB322E7D412D}" type="pres">
      <dgm:prSet presAssocID="{98C5234B-A33B-4ACA-B971-ADF05574704F}" presName="node" presStyleLbl="node1" presStyleIdx="0" presStyleCnt="4">
        <dgm:presLayoutVars>
          <dgm:bulletEnabled val="1"/>
        </dgm:presLayoutVars>
      </dgm:prSet>
      <dgm:spPr/>
      <dgm:t>
        <a:bodyPr/>
        <a:lstStyle/>
        <a:p>
          <a:endParaRPr lang="en-US"/>
        </a:p>
      </dgm:t>
    </dgm:pt>
    <dgm:pt modelId="{D8219086-F388-4754-AC42-FEB74E403E76}" type="pres">
      <dgm:prSet presAssocID="{98C5234B-A33B-4ACA-B971-ADF05574704F}" presName="invisiNode" presStyleLbl="node1" presStyleIdx="0" presStyleCnt="4"/>
      <dgm:spPr/>
    </dgm:pt>
    <dgm:pt modelId="{B2E6C1D5-0C62-477F-A522-BAE1D6E8874B}" type="pres">
      <dgm:prSet presAssocID="{98C5234B-A33B-4ACA-B971-ADF05574704F}" presName="imagNode" presStyleLbl="fgImgPlace1" presStyleIdx="0" presStyleCnt="4"/>
      <dgm:spPr>
        <a:blipFill rotWithShape="1">
          <a:blip xmlns:r="http://schemas.openxmlformats.org/officeDocument/2006/relationships" r:embed="rId1"/>
          <a:stretch>
            <a:fillRect/>
          </a:stretch>
        </a:blipFill>
      </dgm:spPr>
    </dgm:pt>
    <dgm:pt modelId="{986CB429-C29C-408B-B9A1-A1EEA6BF8FC4}" type="pres">
      <dgm:prSet presAssocID="{E445925D-5584-474A-A109-08BB0FA54570}" presName="sibTrans" presStyleLbl="sibTrans2D1" presStyleIdx="0" presStyleCnt="0"/>
      <dgm:spPr/>
    </dgm:pt>
    <dgm:pt modelId="{965F0279-BECE-4DB9-B469-9939F609FE0E}" type="pres">
      <dgm:prSet presAssocID="{EEDCC4C4-5B3B-43ED-9F64-4481CAF8BC33}" presName="compNode" presStyleCnt="0"/>
      <dgm:spPr/>
    </dgm:pt>
    <dgm:pt modelId="{917AA5FA-EDD6-4E48-AE7A-E94DFE26B1CC}" type="pres">
      <dgm:prSet presAssocID="{EEDCC4C4-5B3B-43ED-9F64-4481CAF8BC33}" presName="node" presStyleLbl="node1" presStyleIdx="1" presStyleCnt="4">
        <dgm:presLayoutVars>
          <dgm:bulletEnabled val="1"/>
        </dgm:presLayoutVars>
      </dgm:prSet>
      <dgm:spPr/>
    </dgm:pt>
    <dgm:pt modelId="{882C1C65-13AB-44EB-979B-4C08F4CCE9DF}" type="pres">
      <dgm:prSet presAssocID="{EEDCC4C4-5B3B-43ED-9F64-4481CAF8BC33}" presName="invisiNode" presStyleLbl="node1" presStyleIdx="1" presStyleCnt="4"/>
      <dgm:spPr/>
    </dgm:pt>
    <dgm:pt modelId="{D66122F6-7C0C-468A-A64C-F6FD19692E43}" type="pres">
      <dgm:prSet presAssocID="{EEDCC4C4-5B3B-43ED-9F64-4481CAF8BC33}" presName="imagNode" presStyleLbl="fgImgPlace1" presStyleIdx="1" presStyleCnt="4"/>
      <dgm:spPr>
        <a:blipFill rotWithShape="1">
          <a:blip xmlns:r="http://schemas.openxmlformats.org/officeDocument/2006/relationships" r:embed="rId2"/>
          <a:stretch>
            <a:fillRect/>
          </a:stretch>
        </a:blipFill>
      </dgm:spPr>
    </dgm:pt>
    <dgm:pt modelId="{A6372679-C009-44D2-A29B-808FA9103AA7}" type="pres">
      <dgm:prSet presAssocID="{B10A4CD5-AB28-4C50-B74C-A653A833D085}" presName="sibTrans" presStyleLbl="sibTrans2D1" presStyleIdx="0" presStyleCnt="0"/>
      <dgm:spPr/>
    </dgm:pt>
    <dgm:pt modelId="{D2F77807-DAF3-4136-B566-6C9D7E6D0829}" type="pres">
      <dgm:prSet presAssocID="{3CDF37D7-658A-4FD7-9948-B47AA338AC1F}" presName="compNode" presStyleCnt="0"/>
      <dgm:spPr/>
    </dgm:pt>
    <dgm:pt modelId="{1B6C5484-5616-40FA-BF4C-7DE3FDCD9194}" type="pres">
      <dgm:prSet presAssocID="{3CDF37D7-658A-4FD7-9948-B47AA338AC1F}" presName="node" presStyleLbl="node1" presStyleIdx="2" presStyleCnt="4">
        <dgm:presLayoutVars>
          <dgm:bulletEnabled val="1"/>
        </dgm:presLayoutVars>
      </dgm:prSet>
      <dgm:spPr/>
      <dgm:t>
        <a:bodyPr/>
        <a:lstStyle/>
        <a:p>
          <a:endParaRPr lang="en-US"/>
        </a:p>
      </dgm:t>
    </dgm:pt>
    <dgm:pt modelId="{9392CF57-7EEA-479A-87A1-5E8932B80E3B}" type="pres">
      <dgm:prSet presAssocID="{3CDF37D7-658A-4FD7-9948-B47AA338AC1F}" presName="invisiNode" presStyleLbl="node1" presStyleIdx="2" presStyleCnt="4"/>
      <dgm:spPr/>
    </dgm:pt>
    <dgm:pt modelId="{6B65F3D3-241A-4ACB-8B85-F9A8F88E44F7}" type="pres">
      <dgm:prSet presAssocID="{3CDF37D7-658A-4FD7-9948-B47AA338AC1F}" presName="imagNode" presStyleLbl="fgImgPlace1" presStyleIdx="2" presStyleCnt="4"/>
      <dgm:spPr>
        <a:blipFill rotWithShape="1">
          <a:blip xmlns:r="http://schemas.openxmlformats.org/officeDocument/2006/relationships" r:embed="rId3"/>
          <a:stretch>
            <a:fillRect/>
          </a:stretch>
        </a:blipFill>
      </dgm:spPr>
    </dgm:pt>
    <dgm:pt modelId="{057B1AE1-C8F0-42C6-87DB-DED37A334363}" type="pres">
      <dgm:prSet presAssocID="{667A0419-20B2-45F4-96B2-294882720362}" presName="sibTrans" presStyleLbl="sibTrans2D1" presStyleIdx="0" presStyleCnt="0"/>
      <dgm:spPr/>
    </dgm:pt>
    <dgm:pt modelId="{CE747EFD-21B0-4015-9883-F7491C3197E9}" type="pres">
      <dgm:prSet presAssocID="{1EDCB24D-D226-449D-8D2E-D5240048CCD1}" presName="compNode" presStyleCnt="0"/>
      <dgm:spPr/>
    </dgm:pt>
    <dgm:pt modelId="{5A5307C2-F783-4D5C-A87A-1CD7EBFD2957}" type="pres">
      <dgm:prSet presAssocID="{1EDCB24D-D226-449D-8D2E-D5240048CCD1}" presName="node" presStyleLbl="node1" presStyleIdx="3" presStyleCnt="4">
        <dgm:presLayoutVars>
          <dgm:bulletEnabled val="1"/>
        </dgm:presLayoutVars>
      </dgm:prSet>
      <dgm:spPr/>
    </dgm:pt>
    <dgm:pt modelId="{A516B5D6-8AB9-4E1A-BAE3-B92DCF4AA5C8}" type="pres">
      <dgm:prSet presAssocID="{1EDCB24D-D226-449D-8D2E-D5240048CCD1}" presName="invisiNode" presStyleLbl="node1" presStyleIdx="3" presStyleCnt="4"/>
      <dgm:spPr/>
    </dgm:pt>
    <dgm:pt modelId="{AB169D49-DE4F-408C-A99F-3A4AACF81647}" type="pres">
      <dgm:prSet presAssocID="{1EDCB24D-D226-449D-8D2E-D5240048CCD1}" presName="imagNode" presStyleLbl="fgImgPlace1" presStyleIdx="3" presStyleCnt="4"/>
      <dgm:spPr>
        <a:blipFill rotWithShape="1">
          <a:blip xmlns:r="http://schemas.openxmlformats.org/officeDocument/2006/relationships" r:embed="rId4"/>
          <a:stretch>
            <a:fillRect/>
          </a:stretch>
        </a:blipFill>
      </dgm:spPr>
    </dgm:pt>
  </dgm:ptLst>
  <dgm:cxnLst>
    <dgm:cxn modelId="{445B3D8D-0BD8-4604-9611-DA213E85EBDB}" type="presOf" srcId="{B10A4CD5-AB28-4C50-B74C-A653A833D085}" destId="{A6372679-C009-44D2-A29B-808FA9103AA7}" srcOrd="0" destOrd="0" presId="urn:microsoft.com/office/officeart/2005/8/layout/pList2"/>
    <dgm:cxn modelId="{36BA81AD-AAA5-4611-8069-2F57EE561EA1}" type="presOf" srcId="{E445925D-5584-474A-A109-08BB0FA54570}" destId="{986CB429-C29C-408B-B9A1-A1EEA6BF8FC4}" srcOrd="0" destOrd="0" presId="urn:microsoft.com/office/officeart/2005/8/layout/pList2"/>
    <dgm:cxn modelId="{78D52E29-CF07-482B-A5BE-932DDC97D083}" srcId="{E4FC1589-5D83-40BD-9F9B-3ED1928FAA10}" destId="{EEDCC4C4-5B3B-43ED-9F64-4481CAF8BC33}" srcOrd="1" destOrd="0" parTransId="{EC2EBC05-A0BA-43F7-B9F4-18DAF64DE553}" sibTransId="{B10A4CD5-AB28-4C50-B74C-A653A833D085}"/>
    <dgm:cxn modelId="{C45D8712-B438-412D-8EB8-DC257A854D7E}" type="presOf" srcId="{E4FC1589-5D83-40BD-9F9B-3ED1928FAA10}" destId="{87D8FD79-7A02-4A90-A910-3A55D8FC42FC}" srcOrd="0" destOrd="0" presId="urn:microsoft.com/office/officeart/2005/8/layout/pList2"/>
    <dgm:cxn modelId="{8AFD8DAD-8F4C-451A-96D8-C2D152CFD347}" type="presOf" srcId="{1EDCB24D-D226-449D-8D2E-D5240048CCD1}" destId="{5A5307C2-F783-4D5C-A87A-1CD7EBFD2957}" srcOrd="0" destOrd="0" presId="urn:microsoft.com/office/officeart/2005/8/layout/pList2"/>
    <dgm:cxn modelId="{30F28E68-187A-4CCA-8F21-1104623DE343}" type="presOf" srcId="{3CDF37D7-658A-4FD7-9948-B47AA338AC1F}" destId="{1B6C5484-5616-40FA-BF4C-7DE3FDCD9194}" srcOrd="0" destOrd="0" presId="urn:microsoft.com/office/officeart/2005/8/layout/pList2"/>
    <dgm:cxn modelId="{6FD94C15-DC16-42FE-BADA-A0ACB0B8B51C}" srcId="{E4FC1589-5D83-40BD-9F9B-3ED1928FAA10}" destId="{98C5234B-A33B-4ACA-B971-ADF05574704F}" srcOrd="0" destOrd="0" parTransId="{30A755FA-7E93-4E76-90E5-5D59AE4D68A3}" sibTransId="{E445925D-5584-474A-A109-08BB0FA54570}"/>
    <dgm:cxn modelId="{413FF3DF-2AF1-4BC1-9B3B-7542AE0374F0}" srcId="{E4FC1589-5D83-40BD-9F9B-3ED1928FAA10}" destId="{3CDF37D7-658A-4FD7-9948-B47AA338AC1F}" srcOrd="2" destOrd="0" parTransId="{41627184-109D-44B3-A0E5-799A18CB97FC}" sibTransId="{667A0419-20B2-45F4-96B2-294882720362}"/>
    <dgm:cxn modelId="{5CA15CB1-F431-45BE-AD84-6D15E740D497}" type="presOf" srcId="{667A0419-20B2-45F4-96B2-294882720362}" destId="{057B1AE1-C8F0-42C6-87DB-DED37A334363}" srcOrd="0" destOrd="0" presId="urn:microsoft.com/office/officeart/2005/8/layout/pList2"/>
    <dgm:cxn modelId="{D3B240ED-A848-4508-B092-ECECB59C9C1C}" type="presOf" srcId="{98C5234B-A33B-4ACA-B971-ADF05574704F}" destId="{1789338A-48A1-4A84-952D-CB322E7D412D}" srcOrd="0" destOrd="0" presId="urn:microsoft.com/office/officeart/2005/8/layout/pList2"/>
    <dgm:cxn modelId="{750280ED-F612-4B6D-8684-2A900961B131}" type="presOf" srcId="{EEDCC4C4-5B3B-43ED-9F64-4481CAF8BC33}" destId="{917AA5FA-EDD6-4E48-AE7A-E94DFE26B1CC}" srcOrd="0" destOrd="0" presId="urn:microsoft.com/office/officeart/2005/8/layout/pList2"/>
    <dgm:cxn modelId="{F278939E-B658-4A92-9C27-1AADD6D40C41}" srcId="{E4FC1589-5D83-40BD-9F9B-3ED1928FAA10}" destId="{1EDCB24D-D226-449D-8D2E-D5240048CCD1}" srcOrd="3" destOrd="0" parTransId="{343983CD-C034-4E25-98A3-EC028D936DE1}" sibTransId="{CEFFE730-4A2C-4DAD-B767-773E4CD0A20B}"/>
    <dgm:cxn modelId="{150DB681-1346-44D6-B5E1-1FC4FDE691C4}" type="presParOf" srcId="{87D8FD79-7A02-4A90-A910-3A55D8FC42FC}" destId="{EEF61B6C-B5AA-4050-A524-BE769E00DC96}" srcOrd="0" destOrd="0" presId="urn:microsoft.com/office/officeart/2005/8/layout/pList2"/>
    <dgm:cxn modelId="{8AC5A8A6-C26A-4417-B66E-53C98675F33E}" type="presParOf" srcId="{87D8FD79-7A02-4A90-A910-3A55D8FC42FC}" destId="{5F55655B-3000-48FA-A1C7-4CA864E9EA39}" srcOrd="1" destOrd="0" presId="urn:microsoft.com/office/officeart/2005/8/layout/pList2"/>
    <dgm:cxn modelId="{B3295504-DDAB-4510-867D-FC640286478A}" type="presParOf" srcId="{5F55655B-3000-48FA-A1C7-4CA864E9EA39}" destId="{358613AD-00EF-444A-BAF2-4650451A2B0F}" srcOrd="0" destOrd="0" presId="urn:microsoft.com/office/officeart/2005/8/layout/pList2"/>
    <dgm:cxn modelId="{7115B49C-0990-4E5A-901C-28A2F174024D}" type="presParOf" srcId="{358613AD-00EF-444A-BAF2-4650451A2B0F}" destId="{1789338A-48A1-4A84-952D-CB322E7D412D}" srcOrd="0" destOrd="0" presId="urn:microsoft.com/office/officeart/2005/8/layout/pList2"/>
    <dgm:cxn modelId="{08B3971A-5B1F-4EB7-B2BA-43D607E4531E}" type="presParOf" srcId="{358613AD-00EF-444A-BAF2-4650451A2B0F}" destId="{D8219086-F388-4754-AC42-FEB74E403E76}" srcOrd="1" destOrd="0" presId="urn:microsoft.com/office/officeart/2005/8/layout/pList2"/>
    <dgm:cxn modelId="{F18D2BC4-6551-4B39-981D-8215DBEFDE90}" type="presParOf" srcId="{358613AD-00EF-444A-BAF2-4650451A2B0F}" destId="{B2E6C1D5-0C62-477F-A522-BAE1D6E8874B}" srcOrd="2" destOrd="0" presId="urn:microsoft.com/office/officeart/2005/8/layout/pList2"/>
    <dgm:cxn modelId="{F3AC7EA5-A4A8-49FD-A848-443C658252A2}" type="presParOf" srcId="{5F55655B-3000-48FA-A1C7-4CA864E9EA39}" destId="{986CB429-C29C-408B-B9A1-A1EEA6BF8FC4}" srcOrd="1" destOrd="0" presId="urn:microsoft.com/office/officeart/2005/8/layout/pList2"/>
    <dgm:cxn modelId="{72E62683-25C3-4835-903A-3E48B1FBC8D8}" type="presParOf" srcId="{5F55655B-3000-48FA-A1C7-4CA864E9EA39}" destId="{965F0279-BECE-4DB9-B469-9939F609FE0E}" srcOrd="2" destOrd="0" presId="urn:microsoft.com/office/officeart/2005/8/layout/pList2"/>
    <dgm:cxn modelId="{F667C71B-2E15-465C-98D6-1E18D8C152E9}" type="presParOf" srcId="{965F0279-BECE-4DB9-B469-9939F609FE0E}" destId="{917AA5FA-EDD6-4E48-AE7A-E94DFE26B1CC}" srcOrd="0" destOrd="0" presId="urn:microsoft.com/office/officeart/2005/8/layout/pList2"/>
    <dgm:cxn modelId="{7A01F863-3517-429B-A1BB-52C067C33E7F}" type="presParOf" srcId="{965F0279-BECE-4DB9-B469-9939F609FE0E}" destId="{882C1C65-13AB-44EB-979B-4C08F4CCE9DF}" srcOrd="1" destOrd="0" presId="urn:microsoft.com/office/officeart/2005/8/layout/pList2"/>
    <dgm:cxn modelId="{1C8AB3E1-4EC4-4205-AD0C-609129C8B53F}" type="presParOf" srcId="{965F0279-BECE-4DB9-B469-9939F609FE0E}" destId="{D66122F6-7C0C-468A-A64C-F6FD19692E43}" srcOrd="2" destOrd="0" presId="urn:microsoft.com/office/officeart/2005/8/layout/pList2"/>
    <dgm:cxn modelId="{C8A5FDA0-222F-40C3-B0D2-50481B8B33AB}" type="presParOf" srcId="{5F55655B-3000-48FA-A1C7-4CA864E9EA39}" destId="{A6372679-C009-44D2-A29B-808FA9103AA7}" srcOrd="3" destOrd="0" presId="urn:microsoft.com/office/officeart/2005/8/layout/pList2"/>
    <dgm:cxn modelId="{981486EE-874D-446F-988D-4BAAEC0856FD}" type="presParOf" srcId="{5F55655B-3000-48FA-A1C7-4CA864E9EA39}" destId="{D2F77807-DAF3-4136-B566-6C9D7E6D0829}" srcOrd="4" destOrd="0" presId="urn:microsoft.com/office/officeart/2005/8/layout/pList2"/>
    <dgm:cxn modelId="{30F7EC6A-B7C9-47FF-B13D-A400421AC561}" type="presParOf" srcId="{D2F77807-DAF3-4136-B566-6C9D7E6D0829}" destId="{1B6C5484-5616-40FA-BF4C-7DE3FDCD9194}" srcOrd="0" destOrd="0" presId="urn:microsoft.com/office/officeart/2005/8/layout/pList2"/>
    <dgm:cxn modelId="{34589DE7-0A86-4A8C-A218-98FB5634E48A}" type="presParOf" srcId="{D2F77807-DAF3-4136-B566-6C9D7E6D0829}" destId="{9392CF57-7EEA-479A-87A1-5E8932B80E3B}" srcOrd="1" destOrd="0" presId="urn:microsoft.com/office/officeart/2005/8/layout/pList2"/>
    <dgm:cxn modelId="{9ACCE161-C562-4195-A97B-8E2832A69174}" type="presParOf" srcId="{D2F77807-DAF3-4136-B566-6C9D7E6D0829}" destId="{6B65F3D3-241A-4ACB-8B85-F9A8F88E44F7}" srcOrd="2" destOrd="0" presId="urn:microsoft.com/office/officeart/2005/8/layout/pList2"/>
    <dgm:cxn modelId="{410F3E70-3439-44B0-80F3-7760B4C3DD27}" type="presParOf" srcId="{5F55655B-3000-48FA-A1C7-4CA864E9EA39}" destId="{057B1AE1-C8F0-42C6-87DB-DED37A334363}" srcOrd="5" destOrd="0" presId="urn:microsoft.com/office/officeart/2005/8/layout/pList2"/>
    <dgm:cxn modelId="{1A20C95C-8C76-4C99-99CC-C7A1EA51BFCA}" type="presParOf" srcId="{5F55655B-3000-48FA-A1C7-4CA864E9EA39}" destId="{CE747EFD-21B0-4015-9883-F7491C3197E9}" srcOrd="6" destOrd="0" presId="urn:microsoft.com/office/officeart/2005/8/layout/pList2"/>
    <dgm:cxn modelId="{4400A128-D3D8-4323-B653-D4431E62E5B1}" type="presParOf" srcId="{CE747EFD-21B0-4015-9883-F7491C3197E9}" destId="{5A5307C2-F783-4D5C-A87A-1CD7EBFD2957}" srcOrd="0" destOrd="0" presId="urn:microsoft.com/office/officeart/2005/8/layout/pList2"/>
    <dgm:cxn modelId="{94982AFD-174E-4E55-BA37-EB3AC00487D7}" type="presParOf" srcId="{CE747EFD-21B0-4015-9883-F7491C3197E9}" destId="{A516B5D6-8AB9-4E1A-BAE3-B92DCF4AA5C8}" srcOrd="1" destOrd="0" presId="urn:microsoft.com/office/officeart/2005/8/layout/pList2"/>
    <dgm:cxn modelId="{45E4FFC4-780A-4F49-AFFB-3379E25738C6}" type="presParOf" srcId="{CE747EFD-21B0-4015-9883-F7491C3197E9}" destId="{AB169D49-DE4F-408C-A99F-3A4AACF8164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4FC1589-5D83-40BD-9F9B-3ED1928FAA10}" type="doc">
      <dgm:prSet loTypeId="urn:microsoft.com/office/officeart/2005/8/layout/pList2" loCatId="list" qsTypeId="urn:microsoft.com/office/officeart/2005/8/quickstyle/simple1" qsCatId="simple" csTypeId="urn:microsoft.com/office/officeart/2005/8/colors/colorful2" csCatId="colorful" phldr="1"/>
      <dgm:spPr/>
    </dgm:pt>
    <dgm:pt modelId="{98C5234B-A33B-4ACA-B971-ADF05574704F}">
      <dgm:prSet phldrT="[Text]" custT="1"/>
      <dgm:spPr/>
      <dgm:t>
        <a:bodyPr/>
        <a:lstStyle/>
        <a:p>
          <a:r>
            <a:rPr lang="en-US" sz="3200" dirty="0" smtClean="0">
              <a:latin typeface="Franklin Gothic Medium Cond" panose="020B0606030402020204" pitchFamily="34" charset="0"/>
            </a:rPr>
            <a:t>Tribunal</a:t>
          </a:r>
        </a:p>
        <a:p>
          <a:endParaRPr lang="en-US" sz="3200" dirty="0">
            <a:latin typeface="Franklin Gothic Medium Cond" panose="020B0606030402020204" pitchFamily="34" charset="0"/>
          </a:endParaRPr>
        </a:p>
      </dgm:t>
    </dgm:pt>
    <dgm:pt modelId="{30A755FA-7E93-4E76-90E5-5D59AE4D68A3}" type="parTrans" cxnId="{6FD94C15-DC16-42FE-BADA-A0ACB0B8B51C}">
      <dgm:prSet/>
      <dgm:spPr/>
    </dgm:pt>
    <dgm:pt modelId="{E445925D-5584-474A-A109-08BB0FA54570}" type="sibTrans" cxnId="{6FD94C15-DC16-42FE-BADA-A0ACB0B8B51C}">
      <dgm:prSet/>
      <dgm:spPr/>
    </dgm:pt>
    <dgm:pt modelId="{EEDCC4C4-5B3B-43ED-9F64-4481CAF8BC33}">
      <dgm:prSet phldrT="[Text]" custT="1"/>
      <dgm:spPr/>
      <dgm:t>
        <a:bodyPr/>
        <a:lstStyle/>
        <a:p>
          <a:r>
            <a:rPr lang="en-US" sz="3200" dirty="0" smtClean="0">
              <a:latin typeface="Franklin Gothic Medium Cond" panose="020B0606030402020204" pitchFamily="34" charset="0"/>
            </a:rPr>
            <a:t>Reporting</a:t>
          </a:r>
          <a:endParaRPr lang="en-US" sz="3200" dirty="0">
            <a:latin typeface="Franklin Gothic Medium Cond" panose="020B0606030402020204" pitchFamily="34" charset="0"/>
          </a:endParaRPr>
        </a:p>
      </dgm:t>
    </dgm:pt>
    <dgm:pt modelId="{EC2EBC05-A0BA-43F7-B9F4-18DAF64DE553}" type="parTrans" cxnId="{78D52E29-CF07-482B-A5BE-932DDC97D083}">
      <dgm:prSet/>
      <dgm:spPr/>
    </dgm:pt>
    <dgm:pt modelId="{B10A4CD5-AB28-4C50-B74C-A653A833D085}" type="sibTrans" cxnId="{78D52E29-CF07-482B-A5BE-932DDC97D083}">
      <dgm:prSet/>
      <dgm:spPr/>
    </dgm:pt>
    <dgm:pt modelId="{3CDF37D7-658A-4FD7-9948-B47AA338AC1F}">
      <dgm:prSet phldrT="[Text]" custT="1"/>
      <dgm:spPr/>
      <dgm:t>
        <a:bodyPr/>
        <a:lstStyle/>
        <a:p>
          <a:r>
            <a:rPr lang="en-US" sz="3200" dirty="0" smtClean="0">
              <a:latin typeface="Franklin Gothic Medium Cond" panose="020B0606030402020204" pitchFamily="34" charset="0"/>
            </a:rPr>
            <a:t>Education</a:t>
          </a:r>
          <a:endParaRPr lang="en-US" sz="3200" dirty="0">
            <a:latin typeface="Franklin Gothic Medium Cond" panose="020B0606030402020204" pitchFamily="34" charset="0"/>
          </a:endParaRPr>
        </a:p>
      </dgm:t>
    </dgm:pt>
    <dgm:pt modelId="{41627184-109D-44B3-A0E5-799A18CB97FC}" type="parTrans" cxnId="{413FF3DF-2AF1-4BC1-9B3B-7542AE0374F0}">
      <dgm:prSet/>
      <dgm:spPr/>
    </dgm:pt>
    <dgm:pt modelId="{667A0419-20B2-45F4-96B2-294882720362}" type="sibTrans" cxnId="{413FF3DF-2AF1-4BC1-9B3B-7542AE0374F0}">
      <dgm:prSet/>
      <dgm:spPr/>
    </dgm:pt>
    <dgm:pt modelId="{1EDCB24D-D226-449D-8D2E-D5240048CCD1}">
      <dgm:prSet phldrT="[Text]" custT="1"/>
      <dgm:spPr/>
      <dgm:t>
        <a:bodyPr/>
        <a:lstStyle/>
        <a:p>
          <a:r>
            <a:rPr lang="en-US" sz="3200" dirty="0" smtClean="0">
              <a:latin typeface="Franklin Gothic Medium Cond" panose="020B0606030402020204" pitchFamily="34" charset="0"/>
            </a:rPr>
            <a:t>fraud</a:t>
          </a:r>
          <a:endParaRPr lang="en-US" sz="3200" dirty="0">
            <a:latin typeface="Franklin Gothic Medium Cond" panose="020B0606030402020204" pitchFamily="34" charset="0"/>
          </a:endParaRPr>
        </a:p>
      </dgm:t>
    </dgm:pt>
    <dgm:pt modelId="{343983CD-C034-4E25-98A3-EC028D936DE1}" type="parTrans" cxnId="{F278939E-B658-4A92-9C27-1AADD6D40C41}">
      <dgm:prSet/>
      <dgm:spPr/>
    </dgm:pt>
    <dgm:pt modelId="{CEFFE730-4A2C-4DAD-B767-773E4CD0A20B}" type="sibTrans" cxnId="{F278939E-B658-4A92-9C27-1AADD6D40C41}">
      <dgm:prSet/>
      <dgm:spPr/>
    </dgm:pt>
    <dgm:pt modelId="{87D8FD79-7A02-4A90-A910-3A55D8FC42FC}" type="pres">
      <dgm:prSet presAssocID="{E4FC1589-5D83-40BD-9F9B-3ED1928FAA10}" presName="Name0" presStyleCnt="0">
        <dgm:presLayoutVars>
          <dgm:dir/>
          <dgm:resizeHandles val="exact"/>
        </dgm:presLayoutVars>
      </dgm:prSet>
      <dgm:spPr/>
    </dgm:pt>
    <dgm:pt modelId="{EEF61B6C-B5AA-4050-A524-BE769E00DC96}" type="pres">
      <dgm:prSet presAssocID="{E4FC1589-5D83-40BD-9F9B-3ED1928FAA10}" presName="bkgdShp" presStyleLbl="alignAccFollowNode1" presStyleIdx="0" presStyleCnt="1"/>
      <dgm:spPr/>
    </dgm:pt>
    <dgm:pt modelId="{5F55655B-3000-48FA-A1C7-4CA864E9EA39}" type="pres">
      <dgm:prSet presAssocID="{E4FC1589-5D83-40BD-9F9B-3ED1928FAA10}" presName="linComp" presStyleCnt="0"/>
      <dgm:spPr/>
    </dgm:pt>
    <dgm:pt modelId="{358613AD-00EF-444A-BAF2-4650451A2B0F}" type="pres">
      <dgm:prSet presAssocID="{98C5234B-A33B-4ACA-B971-ADF05574704F}" presName="compNode" presStyleCnt="0"/>
      <dgm:spPr/>
    </dgm:pt>
    <dgm:pt modelId="{1789338A-48A1-4A84-952D-CB322E7D412D}" type="pres">
      <dgm:prSet presAssocID="{98C5234B-A33B-4ACA-B971-ADF05574704F}" presName="node" presStyleLbl="node1" presStyleIdx="0" presStyleCnt="4">
        <dgm:presLayoutVars>
          <dgm:bulletEnabled val="1"/>
        </dgm:presLayoutVars>
      </dgm:prSet>
      <dgm:spPr/>
      <dgm:t>
        <a:bodyPr/>
        <a:lstStyle/>
        <a:p>
          <a:endParaRPr lang="en-US"/>
        </a:p>
      </dgm:t>
    </dgm:pt>
    <dgm:pt modelId="{D8219086-F388-4754-AC42-FEB74E403E76}" type="pres">
      <dgm:prSet presAssocID="{98C5234B-A33B-4ACA-B971-ADF05574704F}" presName="invisiNode" presStyleLbl="node1" presStyleIdx="0" presStyleCnt="4"/>
      <dgm:spPr/>
    </dgm:pt>
    <dgm:pt modelId="{B2E6C1D5-0C62-477F-A522-BAE1D6E8874B}" type="pres">
      <dgm:prSet presAssocID="{98C5234B-A33B-4ACA-B971-ADF05574704F}" presName="imagNode" presStyleLbl="fgImgPlace1" presStyleIdx="0" presStyleCnt="4"/>
      <dgm:spPr>
        <a:blipFill rotWithShape="1">
          <a:blip xmlns:r="http://schemas.openxmlformats.org/officeDocument/2006/relationships" r:embed="rId1"/>
          <a:stretch>
            <a:fillRect/>
          </a:stretch>
        </a:blipFill>
      </dgm:spPr>
    </dgm:pt>
    <dgm:pt modelId="{986CB429-C29C-408B-B9A1-A1EEA6BF8FC4}" type="pres">
      <dgm:prSet presAssocID="{E445925D-5584-474A-A109-08BB0FA54570}" presName="sibTrans" presStyleLbl="sibTrans2D1" presStyleIdx="0" presStyleCnt="0"/>
      <dgm:spPr/>
    </dgm:pt>
    <dgm:pt modelId="{965F0279-BECE-4DB9-B469-9939F609FE0E}" type="pres">
      <dgm:prSet presAssocID="{EEDCC4C4-5B3B-43ED-9F64-4481CAF8BC33}" presName="compNode" presStyleCnt="0"/>
      <dgm:spPr/>
    </dgm:pt>
    <dgm:pt modelId="{917AA5FA-EDD6-4E48-AE7A-E94DFE26B1CC}" type="pres">
      <dgm:prSet presAssocID="{EEDCC4C4-5B3B-43ED-9F64-4481CAF8BC33}" presName="node" presStyleLbl="node1" presStyleIdx="1" presStyleCnt="4">
        <dgm:presLayoutVars>
          <dgm:bulletEnabled val="1"/>
        </dgm:presLayoutVars>
      </dgm:prSet>
      <dgm:spPr/>
    </dgm:pt>
    <dgm:pt modelId="{882C1C65-13AB-44EB-979B-4C08F4CCE9DF}" type="pres">
      <dgm:prSet presAssocID="{EEDCC4C4-5B3B-43ED-9F64-4481CAF8BC33}" presName="invisiNode" presStyleLbl="node1" presStyleIdx="1" presStyleCnt="4"/>
      <dgm:spPr/>
    </dgm:pt>
    <dgm:pt modelId="{D66122F6-7C0C-468A-A64C-F6FD19692E43}" type="pres">
      <dgm:prSet presAssocID="{EEDCC4C4-5B3B-43ED-9F64-4481CAF8BC33}" presName="imagNode" presStyleLbl="fgImgPlace1" presStyleIdx="1" presStyleCnt="4"/>
      <dgm:spPr>
        <a:blipFill rotWithShape="1">
          <a:blip xmlns:r="http://schemas.openxmlformats.org/officeDocument/2006/relationships" r:embed="rId2"/>
          <a:stretch>
            <a:fillRect/>
          </a:stretch>
        </a:blipFill>
      </dgm:spPr>
    </dgm:pt>
    <dgm:pt modelId="{A6372679-C009-44D2-A29B-808FA9103AA7}" type="pres">
      <dgm:prSet presAssocID="{B10A4CD5-AB28-4C50-B74C-A653A833D085}" presName="sibTrans" presStyleLbl="sibTrans2D1" presStyleIdx="0" presStyleCnt="0"/>
      <dgm:spPr/>
    </dgm:pt>
    <dgm:pt modelId="{D2F77807-DAF3-4136-B566-6C9D7E6D0829}" type="pres">
      <dgm:prSet presAssocID="{3CDF37D7-658A-4FD7-9948-B47AA338AC1F}" presName="compNode" presStyleCnt="0"/>
      <dgm:spPr/>
    </dgm:pt>
    <dgm:pt modelId="{1B6C5484-5616-40FA-BF4C-7DE3FDCD9194}" type="pres">
      <dgm:prSet presAssocID="{3CDF37D7-658A-4FD7-9948-B47AA338AC1F}" presName="node" presStyleLbl="node1" presStyleIdx="2" presStyleCnt="4">
        <dgm:presLayoutVars>
          <dgm:bulletEnabled val="1"/>
        </dgm:presLayoutVars>
      </dgm:prSet>
      <dgm:spPr/>
      <dgm:t>
        <a:bodyPr/>
        <a:lstStyle/>
        <a:p>
          <a:endParaRPr lang="en-US"/>
        </a:p>
      </dgm:t>
    </dgm:pt>
    <dgm:pt modelId="{9392CF57-7EEA-479A-87A1-5E8932B80E3B}" type="pres">
      <dgm:prSet presAssocID="{3CDF37D7-658A-4FD7-9948-B47AA338AC1F}" presName="invisiNode" presStyleLbl="node1" presStyleIdx="2" presStyleCnt="4"/>
      <dgm:spPr/>
    </dgm:pt>
    <dgm:pt modelId="{6B65F3D3-241A-4ACB-8B85-F9A8F88E44F7}" type="pres">
      <dgm:prSet presAssocID="{3CDF37D7-658A-4FD7-9948-B47AA338AC1F}" presName="imagNode" presStyleLbl="fgImgPlace1" presStyleIdx="2" presStyleCnt="4"/>
      <dgm:spPr>
        <a:blipFill rotWithShape="1">
          <a:blip xmlns:r="http://schemas.openxmlformats.org/officeDocument/2006/relationships" r:embed="rId3"/>
          <a:stretch>
            <a:fillRect/>
          </a:stretch>
        </a:blipFill>
      </dgm:spPr>
    </dgm:pt>
    <dgm:pt modelId="{057B1AE1-C8F0-42C6-87DB-DED37A334363}" type="pres">
      <dgm:prSet presAssocID="{667A0419-20B2-45F4-96B2-294882720362}" presName="sibTrans" presStyleLbl="sibTrans2D1" presStyleIdx="0" presStyleCnt="0"/>
      <dgm:spPr/>
    </dgm:pt>
    <dgm:pt modelId="{CE747EFD-21B0-4015-9883-F7491C3197E9}" type="pres">
      <dgm:prSet presAssocID="{1EDCB24D-D226-449D-8D2E-D5240048CCD1}" presName="compNode" presStyleCnt="0"/>
      <dgm:spPr/>
    </dgm:pt>
    <dgm:pt modelId="{5A5307C2-F783-4D5C-A87A-1CD7EBFD2957}" type="pres">
      <dgm:prSet presAssocID="{1EDCB24D-D226-449D-8D2E-D5240048CCD1}" presName="node" presStyleLbl="node1" presStyleIdx="3" presStyleCnt="4">
        <dgm:presLayoutVars>
          <dgm:bulletEnabled val="1"/>
        </dgm:presLayoutVars>
      </dgm:prSet>
      <dgm:spPr/>
    </dgm:pt>
    <dgm:pt modelId="{A516B5D6-8AB9-4E1A-BAE3-B92DCF4AA5C8}" type="pres">
      <dgm:prSet presAssocID="{1EDCB24D-D226-449D-8D2E-D5240048CCD1}" presName="invisiNode" presStyleLbl="node1" presStyleIdx="3" presStyleCnt="4"/>
      <dgm:spPr/>
    </dgm:pt>
    <dgm:pt modelId="{AB169D49-DE4F-408C-A99F-3A4AACF81647}" type="pres">
      <dgm:prSet presAssocID="{1EDCB24D-D226-449D-8D2E-D5240048CCD1}" presName="imagNode" presStyleLbl="fgImgPlace1" presStyleIdx="3" presStyleCnt="4"/>
      <dgm:spPr>
        <a:blipFill rotWithShape="1">
          <a:blip xmlns:r="http://schemas.openxmlformats.org/officeDocument/2006/relationships" r:embed="rId4"/>
          <a:stretch>
            <a:fillRect/>
          </a:stretch>
        </a:blipFill>
      </dgm:spPr>
    </dgm:pt>
  </dgm:ptLst>
  <dgm:cxnLst>
    <dgm:cxn modelId="{715EBEE2-C192-4DF9-9711-C2F12571698A}" type="presOf" srcId="{667A0419-20B2-45F4-96B2-294882720362}" destId="{057B1AE1-C8F0-42C6-87DB-DED37A334363}" srcOrd="0" destOrd="0" presId="urn:microsoft.com/office/officeart/2005/8/layout/pList2"/>
    <dgm:cxn modelId="{78D52E29-CF07-482B-A5BE-932DDC97D083}" srcId="{E4FC1589-5D83-40BD-9F9B-3ED1928FAA10}" destId="{EEDCC4C4-5B3B-43ED-9F64-4481CAF8BC33}" srcOrd="1" destOrd="0" parTransId="{EC2EBC05-A0BA-43F7-B9F4-18DAF64DE553}" sibTransId="{B10A4CD5-AB28-4C50-B74C-A653A833D085}"/>
    <dgm:cxn modelId="{DAD82CAA-2E9A-425C-8BE0-188DB0ADB0FE}" type="presOf" srcId="{E4FC1589-5D83-40BD-9F9B-3ED1928FAA10}" destId="{87D8FD79-7A02-4A90-A910-3A55D8FC42FC}" srcOrd="0" destOrd="0" presId="urn:microsoft.com/office/officeart/2005/8/layout/pList2"/>
    <dgm:cxn modelId="{120F280C-CEAB-4E75-876C-557CC48497EF}" type="presOf" srcId="{E445925D-5584-474A-A109-08BB0FA54570}" destId="{986CB429-C29C-408B-B9A1-A1EEA6BF8FC4}" srcOrd="0" destOrd="0" presId="urn:microsoft.com/office/officeart/2005/8/layout/pList2"/>
    <dgm:cxn modelId="{6FD94C15-DC16-42FE-BADA-A0ACB0B8B51C}" srcId="{E4FC1589-5D83-40BD-9F9B-3ED1928FAA10}" destId="{98C5234B-A33B-4ACA-B971-ADF05574704F}" srcOrd="0" destOrd="0" parTransId="{30A755FA-7E93-4E76-90E5-5D59AE4D68A3}" sibTransId="{E445925D-5584-474A-A109-08BB0FA54570}"/>
    <dgm:cxn modelId="{BDB74F11-E42E-4E4C-9680-42AEA04C18CA}" type="presOf" srcId="{3CDF37D7-658A-4FD7-9948-B47AA338AC1F}" destId="{1B6C5484-5616-40FA-BF4C-7DE3FDCD9194}" srcOrd="0" destOrd="0" presId="urn:microsoft.com/office/officeart/2005/8/layout/pList2"/>
    <dgm:cxn modelId="{C0126ECD-95A0-46C6-AD05-E4DB967593F2}" type="presOf" srcId="{B10A4CD5-AB28-4C50-B74C-A653A833D085}" destId="{A6372679-C009-44D2-A29B-808FA9103AA7}" srcOrd="0" destOrd="0" presId="urn:microsoft.com/office/officeart/2005/8/layout/pList2"/>
    <dgm:cxn modelId="{413FF3DF-2AF1-4BC1-9B3B-7542AE0374F0}" srcId="{E4FC1589-5D83-40BD-9F9B-3ED1928FAA10}" destId="{3CDF37D7-658A-4FD7-9948-B47AA338AC1F}" srcOrd="2" destOrd="0" parTransId="{41627184-109D-44B3-A0E5-799A18CB97FC}" sibTransId="{667A0419-20B2-45F4-96B2-294882720362}"/>
    <dgm:cxn modelId="{2D715ACC-9F65-4883-ADB9-658E836B7DD4}" type="presOf" srcId="{98C5234B-A33B-4ACA-B971-ADF05574704F}" destId="{1789338A-48A1-4A84-952D-CB322E7D412D}" srcOrd="0" destOrd="0" presId="urn:microsoft.com/office/officeart/2005/8/layout/pList2"/>
    <dgm:cxn modelId="{2DC1D582-D041-4160-8740-A51D2B5CADB3}" type="presOf" srcId="{1EDCB24D-D226-449D-8D2E-D5240048CCD1}" destId="{5A5307C2-F783-4D5C-A87A-1CD7EBFD2957}" srcOrd="0" destOrd="0" presId="urn:microsoft.com/office/officeart/2005/8/layout/pList2"/>
    <dgm:cxn modelId="{319186C7-095E-4C0E-BB2A-05A84DD786C1}" type="presOf" srcId="{EEDCC4C4-5B3B-43ED-9F64-4481CAF8BC33}" destId="{917AA5FA-EDD6-4E48-AE7A-E94DFE26B1CC}" srcOrd="0" destOrd="0" presId="urn:microsoft.com/office/officeart/2005/8/layout/pList2"/>
    <dgm:cxn modelId="{F278939E-B658-4A92-9C27-1AADD6D40C41}" srcId="{E4FC1589-5D83-40BD-9F9B-3ED1928FAA10}" destId="{1EDCB24D-D226-449D-8D2E-D5240048CCD1}" srcOrd="3" destOrd="0" parTransId="{343983CD-C034-4E25-98A3-EC028D936DE1}" sibTransId="{CEFFE730-4A2C-4DAD-B767-773E4CD0A20B}"/>
    <dgm:cxn modelId="{A99F2C19-F26C-4E96-9F43-FE8FC20CF450}" type="presParOf" srcId="{87D8FD79-7A02-4A90-A910-3A55D8FC42FC}" destId="{EEF61B6C-B5AA-4050-A524-BE769E00DC96}" srcOrd="0" destOrd="0" presId="urn:microsoft.com/office/officeart/2005/8/layout/pList2"/>
    <dgm:cxn modelId="{60F9EE0E-2614-4D3D-AEBF-3C8F0209A868}" type="presParOf" srcId="{87D8FD79-7A02-4A90-A910-3A55D8FC42FC}" destId="{5F55655B-3000-48FA-A1C7-4CA864E9EA39}" srcOrd="1" destOrd="0" presId="urn:microsoft.com/office/officeart/2005/8/layout/pList2"/>
    <dgm:cxn modelId="{E9C585CC-85D4-4934-B6B6-53BF9DF25EF4}" type="presParOf" srcId="{5F55655B-3000-48FA-A1C7-4CA864E9EA39}" destId="{358613AD-00EF-444A-BAF2-4650451A2B0F}" srcOrd="0" destOrd="0" presId="urn:microsoft.com/office/officeart/2005/8/layout/pList2"/>
    <dgm:cxn modelId="{5FB9673B-2C14-4562-BF9E-279D5CD9E986}" type="presParOf" srcId="{358613AD-00EF-444A-BAF2-4650451A2B0F}" destId="{1789338A-48A1-4A84-952D-CB322E7D412D}" srcOrd="0" destOrd="0" presId="urn:microsoft.com/office/officeart/2005/8/layout/pList2"/>
    <dgm:cxn modelId="{0076F976-E137-4CC1-9BC5-6CF486F1E6BC}" type="presParOf" srcId="{358613AD-00EF-444A-BAF2-4650451A2B0F}" destId="{D8219086-F388-4754-AC42-FEB74E403E76}" srcOrd="1" destOrd="0" presId="urn:microsoft.com/office/officeart/2005/8/layout/pList2"/>
    <dgm:cxn modelId="{B15F6E71-C1E1-4816-A1A2-3106807D76CA}" type="presParOf" srcId="{358613AD-00EF-444A-BAF2-4650451A2B0F}" destId="{B2E6C1D5-0C62-477F-A522-BAE1D6E8874B}" srcOrd="2" destOrd="0" presId="urn:microsoft.com/office/officeart/2005/8/layout/pList2"/>
    <dgm:cxn modelId="{9D8B2A7F-EBF9-4135-B1E0-9D0397E388B0}" type="presParOf" srcId="{5F55655B-3000-48FA-A1C7-4CA864E9EA39}" destId="{986CB429-C29C-408B-B9A1-A1EEA6BF8FC4}" srcOrd="1" destOrd="0" presId="urn:microsoft.com/office/officeart/2005/8/layout/pList2"/>
    <dgm:cxn modelId="{CE7DBA34-A0AD-41D6-A391-46CB90A0F2B5}" type="presParOf" srcId="{5F55655B-3000-48FA-A1C7-4CA864E9EA39}" destId="{965F0279-BECE-4DB9-B469-9939F609FE0E}" srcOrd="2" destOrd="0" presId="urn:microsoft.com/office/officeart/2005/8/layout/pList2"/>
    <dgm:cxn modelId="{C3CFC94F-03BD-42D7-A40D-AD26C8302617}" type="presParOf" srcId="{965F0279-BECE-4DB9-B469-9939F609FE0E}" destId="{917AA5FA-EDD6-4E48-AE7A-E94DFE26B1CC}" srcOrd="0" destOrd="0" presId="urn:microsoft.com/office/officeart/2005/8/layout/pList2"/>
    <dgm:cxn modelId="{BFA9B59D-6914-4404-BA0F-F1FAFAE3A727}" type="presParOf" srcId="{965F0279-BECE-4DB9-B469-9939F609FE0E}" destId="{882C1C65-13AB-44EB-979B-4C08F4CCE9DF}" srcOrd="1" destOrd="0" presId="urn:microsoft.com/office/officeart/2005/8/layout/pList2"/>
    <dgm:cxn modelId="{2A64B222-E19D-41BE-A774-9C3DD4E68B37}" type="presParOf" srcId="{965F0279-BECE-4DB9-B469-9939F609FE0E}" destId="{D66122F6-7C0C-468A-A64C-F6FD19692E43}" srcOrd="2" destOrd="0" presId="urn:microsoft.com/office/officeart/2005/8/layout/pList2"/>
    <dgm:cxn modelId="{3703A566-20C5-41BD-AE5C-BBF04AC319F4}" type="presParOf" srcId="{5F55655B-3000-48FA-A1C7-4CA864E9EA39}" destId="{A6372679-C009-44D2-A29B-808FA9103AA7}" srcOrd="3" destOrd="0" presId="urn:microsoft.com/office/officeart/2005/8/layout/pList2"/>
    <dgm:cxn modelId="{991CEDA5-D869-4983-8866-B3D5D2F9E662}" type="presParOf" srcId="{5F55655B-3000-48FA-A1C7-4CA864E9EA39}" destId="{D2F77807-DAF3-4136-B566-6C9D7E6D0829}" srcOrd="4" destOrd="0" presId="urn:microsoft.com/office/officeart/2005/8/layout/pList2"/>
    <dgm:cxn modelId="{2D77A370-3739-4BA2-9C6E-8B4C7C6F0905}" type="presParOf" srcId="{D2F77807-DAF3-4136-B566-6C9D7E6D0829}" destId="{1B6C5484-5616-40FA-BF4C-7DE3FDCD9194}" srcOrd="0" destOrd="0" presId="urn:microsoft.com/office/officeart/2005/8/layout/pList2"/>
    <dgm:cxn modelId="{3D575E9F-B03B-4760-B672-100FBE5C4BB9}" type="presParOf" srcId="{D2F77807-DAF3-4136-B566-6C9D7E6D0829}" destId="{9392CF57-7EEA-479A-87A1-5E8932B80E3B}" srcOrd="1" destOrd="0" presId="urn:microsoft.com/office/officeart/2005/8/layout/pList2"/>
    <dgm:cxn modelId="{ED45E682-831B-438A-8543-75D5B0247AB0}" type="presParOf" srcId="{D2F77807-DAF3-4136-B566-6C9D7E6D0829}" destId="{6B65F3D3-241A-4ACB-8B85-F9A8F88E44F7}" srcOrd="2" destOrd="0" presId="urn:microsoft.com/office/officeart/2005/8/layout/pList2"/>
    <dgm:cxn modelId="{A0A540B2-E125-49AD-98AA-E6756B1ED6F5}" type="presParOf" srcId="{5F55655B-3000-48FA-A1C7-4CA864E9EA39}" destId="{057B1AE1-C8F0-42C6-87DB-DED37A334363}" srcOrd="5" destOrd="0" presId="urn:microsoft.com/office/officeart/2005/8/layout/pList2"/>
    <dgm:cxn modelId="{31881F44-8BEA-430B-A9F3-08D2D36FEC37}" type="presParOf" srcId="{5F55655B-3000-48FA-A1C7-4CA864E9EA39}" destId="{CE747EFD-21B0-4015-9883-F7491C3197E9}" srcOrd="6" destOrd="0" presId="urn:microsoft.com/office/officeart/2005/8/layout/pList2"/>
    <dgm:cxn modelId="{84166C4B-BB6A-417B-BCAE-83DC72B098B3}" type="presParOf" srcId="{CE747EFD-21B0-4015-9883-F7491C3197E9}" destId="{5A5307C2-F783-4D5C-A87A-1CD7EBFD2957}" srcOrd="0" destOrd="0" presId="urn:microsoft.com/office/officeart/2005/8/layout/pList2"/>
    <dgm:cxn modelId="{8C7FBB15-D586-41A8-8D5F-BA11EE85278A}" type="presParOf" srcId="{CE747EFD-21B0-4015-9883-F7491C3197E9}" destId="{A516B5D6-8AB9-4E1A-BAE3-B92DCF4AA5C8}" srcOrd="1" destOrd="0" presId="urn:microsoft.com/office/officeart/2005/8/layout/pList2"/>
    <dgm:cxn modelId="{6DDC468D-A0DC-418C-9F9F-819577F92972}" type="presParOf" srcId="{CE747EFD-21B0-4015-9883-F7491C3197E9}" destId="{AB169D49-DE4F-408C-A99F-3A4AACF8164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4FC1589-5D83-40BD-9F9B-3ED1928FAA10}" type="doc">
      <dgm:prSet loTypeId="urn:microsoft.com/office/officeart/2005/8/layout/pList2" loCatId="list" qsTypeId="urn:microsoft.com/office/officeart/2005/8/quickstyle/simple1" qsCatId="simple" csTypeId="urn:microsoft.com/office/officeart/2005/8/colors/colorful2" csCatId="colorful" phldr="1"/>
      <dgm:spPr/>
    </dgm:pt>
    <dgm:pt modelId="{98C5234B-A33B-4ACA-B971-ADF05574704F}">
      <dgm:prSet phldrT="[Text]" custT="1"/>
      <dgm:spPr/>
      <dgm:t>
        <a:bodyPr/>
        <a:lstStyle/>
        <a:p>
          <a:r>
            <a:rPr lang="en-US" sz="3200" dirty="0" smtClean="0">
              <a:latin typeface="Franklin Gothic Medium Cond" panose="020B0606030402020204" pitchFamily="34" charset="0"/>
            </a:rPr>
            <a:t>Tribunal</a:t>
          </a:r>
        </a:p>
        <a:p>
          <a:endParaRPr lang="en-US" sz="3200" dirty="0">
            <a:latin typeface="Franklin Gothic Medium Cond" panose="020B0606030402020204" pitchFamily="34" charset="0"/>
          </a:endParaRPr>
        </a:p>
      </dgm:t>
    </dgm:pt>
    <dgm:pt modelId="{30A755FA-7E93-4E76-90E5-5D59AE4D68A3}" type="parTrans" cxnId="{6FD94C15-DC16-42FE-BADA-A0ACB0B8B51C}">
      <dgm:prSet/>
      <dgm:spPr/>
    </dgm:pt>
    <dgm:pt modelId="{E445925D-5584-474A-A109-08BB0FA54570}" type="sibTrans" cxnId="{6FD94C15-DC16-42FE-BADA-A0ACB0B8B51C}">
      <dgm:prSet/>
      <dgm:spPr/>
    </dgm:pt>
    <dgm:pt modelId="{EEDCC4C4-5B3B-43ED-9F64-4481CAF8BC33}">
      <dgm:prSet phldrT="[Text]" custT="1"/>
      <dgm:spPr/>
      <dgm:t>
        <a:bodyPr/>
        <a:lstStyle/>
        <a:p>
          <a:r>
            <a:rPr lang="en-US" sz="3200" dirty="0" smtClean="0">
              <a:latin typeface="Franklin Gothic Medium Cond" panose="020B0606030402020204" pitchFamily="34" charset="0"/>
            </a:rPr>
            <a:t>Reporting</a:t>
          </a:r>
          <a:endParaRPr lang="en-US" sz="3200" dirty="0">
            <a:latin typeface="Franklin Gothic Medium Cond" panose="020B0606030402020204" pitchFamily="34" charset="0"/>
          </a:endParaRPr>
        </a:p>
      </dgm:t>
    </dgm:pt>
    <dgm:pt modelId="{EC2EBC05-A0BA-43F7-B9F4-18DAF64DE553}" type="parTrans" cxnId="{78D52E29-CF07-482B-A5BE-932DDC97D083}">
      <dgm:prSet/>
      <dgm:spPr/>
    </dgm:pt>
    <dgm:pt modelId="{B10A4CD5-AB28-4C50-B74C-A653A833D085}" type="sibTrans" cxnId="{78D52E29-CF07-482B-A5BE-932DDC97D083}">
      <dgm:prSet/>
      <dgm:spPr/>
    </dgm:pt>
    <dgm:pt modelId="{3CDF37D7-658A-4FD7-9948-B47AA338AC1F}">
      <dgm:prSet phldrT="[Text]" custT="1"/>
      <dgm:spPr/>
      <dgm:t>
        <a:bodyPr/>
        <a:lstStyle/>
        <a:p>
          <a:r>
            <a:rPr lang="en-US" sz="3200" dirty="0" smtClean="0">
              <a:latin typeface="Franklin Gothic Medium Cond" panose="020B0606030402020204" pitchFamily="34" charset="0"/>
            </a:rPr>
            <a:t>Education</a:t>
          </a:r>
          <a:endParaRPr lang="en-US" sz="3200" dirty="0">
            <a:latin typeface="Franklin Gothic Medium Cond" panose="020B0606030402020204" pitchFamily="34" charset="0"/>
          </a:endParaRPr>
        </a:p>
      </dgm:t>
    </dgm:pt>
    <dgm:pt modelId="{41627184-109D-44B3-A0E5-799A18CB97FC}" type="parTrans" cxnId="{413FF3DF-2AF1-4BC1-9B3B-7542AE0374F0}">
      <dgm:prSet/>
      <dgm:spPr/>
    </dgm:pt>
    <dgm:pt modelId="{667A0419-20B2-45F4-96B2-294882720362}" type="sibTrans" cxnId="{413FF3DF-2AF1-4BC1-9B3B-7542AE0374F0}">
      <dgm:prSet/>
      <dgm:spPr/>
    </dgm:pt>
    <dgm:pt modelId="{1EDCB24D-D226-449D-8D2E-D5240048CCD1}">
      <dgm:prSet phldrT="[Text]" custT="1"/>
      <dgm:spPr/>
      <dgm:t>
        <a:bodyPr/>
        <a:lstStyle/>
        <a:p>
          <a:r>
            <a:rPr lang="en-US" sz="3200" dirty="0" smtClean="0">
              <a:latin typeface="Franklin Gothic Medium Cond" panose="020B0606030402020204" pitchFamily="34" charset="0"/>
            </a:rPr>
            <a:t>fraud</a:t>
          </a:r>
          <a:endParaRPr lang="en-US" sz="3200" dirty="0">
            <a:latin typeface="Franklin Gothic Medium Cond" panose="020B0606030402020204" pitchFamily="34" charset="0"/>
          </a:endParaRPr>
        </a:p>
      </dgm:t>
    </dgm:pt>
    <dgm:pt modelId="{343983CD-C034-4E25-98A3-EC028D936DE1}" type="parTrans" cxnId="{F278939E-B658-4A92-9C27-1AADD6D40C41}">
      <dgm:prSet/>
      <dgm:spPr/>
    </dgm:pt>
    <dgm:pt modelId="{CEFFE730-4A2C-4DAD-B767-773E4CD0A20B}" type="sibTrans" cxnId="{F278939E-B658-4A92-9C27-1AADD6D40C41}">
      <dgm:prSet/>
      <dgm:spPr/>
    </dgm:pt>
    <dgm:pt modelId="{87D8FD79-7A02-4A90-A910-3A55D8FC42FC}" type="pres">
      <dgm:prSet presAssocID="{E4FC1589-5D83-40BD-9F9B-3ED1928FAA10}" presName="Name0" presStyleCnt="0">
        <dgm:presLayoutVars>
          <dgm:dir/>
          <dgm:resizeHandles val="exact"/>
        </dgm:presLayoutVars>
      </dgm:prSet>
      <dgm:spPr/>
    </dgm:pt>
    <dgm:pt modelId="{EEF61B6C-B5AA-4050-A524-BE769E00DC96}" type="pres">
      <dgm:prSet presAssocID="{E4FC1589-5D83-40BD-9F9B-3ED1928FAA10}" presName="bkgdShp" presStyleLbl="alignAccFollowNode1" presStyleIdx="0" presStyleCnt="1"/>
      <dgm:spPr/>
    </dgm:pt>
    <dgm:pt modelId="{5F55655B-3000-48FA-A1C7-4CA864E9EA39}" type="pres">
      <dgm:prSet presAssocID="{E4FC1589-5D83-40BD-9F9B-3ED1928FAA10}" presName="linComp" presStyleCnt="0"/>
      <dgm:spPr/>
    </dgm:pt>
    <dgm:pt modelId="{358613AD-00EF-444A-BAF2-4650451A2B0F}" type="pres">
      <dgm:prSet presAssocID="{98C5234B-A33B-4ACA-B971-ADF05574704F}" presName="compNode" presStyleCnt="0"/>
      <dgm:spPr/>
    </dgm:pt>
    <dgm:pt modelId="{1789338A-48A1-4A84-952D-CB322E7D412D}" type="pres">
      <dgm:prSet presAssocID="{98C5234B-A33B-4ACA-B971-ADF05574704F}" presName="node" presStyleLbl="node1" presStyleIdx="0" presStyleCnt="4">
        <dgm:presLayoutVars>
          <dgm:bulletEnabled val="1"/>
        </dgm:presLayoutVars>
      </dgm:prSet>
      <dgm:spPr/>
      <dgm:t>
        <a:bodyPr/>
        <a:lstStyle/>
        <a:p>
          <a:endParaRPr lang="en-US"/>
        </a:p>
      </dgm:t>
    </dgm:pt>
    <dgm:pt modelId="{D8219086-F388-4754-AC42-FEB74E403E76}" type="pres">
      <dgm:prSet presAssocID="{98C5234B-A33B-4ACA-B971-ADF05574704F}" presName="invisiNode" presStyleLbl="node1" presStyleIdx="0" presStyleCnt="4"/>
      <dgm:spPr/>
    </dgm:pt>
    <dgm:pt modelId="{B2E6C1D5-0C62-477F-A522-BAE1D6E8874B}" type="pres">
      <dgm:prSet presAssocID="{98C5234B-A33B-4ACA-B971-ADF05574704F}" presName="imagNode" presStyleLbl="fgImgPlace1" presStyleIdx="0" presStyleCnt="4"/>
      <dgm:spPr>
        <a:blipFill rotWithShape="1">
          <a:blip xmlns:r="http://schemas.openxmlformats.org/officeDocument/2006/relationships" r:embed="rId1"/>
          <a:stretch>
            <a:fillRect/>
          </a:stretch>
        </a:blipFill>
      </dgm:spPr>
    </dgm:pt>
    <dgm:pt modelId="{986CB429-C29C-408B-B9A1-A1EEA6BF8FC4}" type="pres">
      <dgm:prSet presAssocID="{E445925D-5584-474A-A109-08BB0FA54570}" presName="sibTrans" presStyleLbl="sibTrans2D1" presStyleIdx="0" presStyleCnt="0"/>
      <dgm:spPr/>
    </dgm:pt>
    <dgm:pt modelId="{965F0279-BECE-4DB9-B469-9939F609FE0E}" type="pres">
      <dgm:prSet presAssocID="{EEDCC4C4-5B3B-43ED-9F64-4481CAF8BC33}" presName="compNode" presStyleCnt="0"/>
      <dgm:spPr/>
    </dgm:pt>
    <dgm:pt modelId="{917AA5FA-EDD6-4E48-AE7A-E94DFE26B1CC}" type="pres">
      <dgm:prSet presAssocID="{EEDCC4C4-5B3B-43ED-9F64-4481CAF8BC33}" presName="node" presStyleLbl="node1" presStyleIdx="1" presStyleCnt="4">
        <dgm:presLayoutVars>
          <dgm:bulletEnabled val="1"/>
        </dgm:presLayoutVars>
      </dgm:prSet>
      <dgm:spPr/>
    </dgm:pt>
    <dgm:pt modelId="{882C1C65-13AB-44EB-979B-4C08F4CCE9DF}" type="pres">
      <dgm:prSet presAssocID="{EEDCC4C4-5B3B-43ED-9F64-4481CAF8BC33}" presName="invisiNode" presStyleLbl="node1" presStyleIdx="1" presStyleCnt="4"/>
      <dgm:spPr/>
    </dgm:pt>
    <dgm:pt modelId="{D66122F6-7C0C-468A-A64C-F6FD19692E43}" type="pres">
      <dgm:prSet presAssocID="{EEDCC4C4-5B3B-43ED-9F64-4481CAF8BC33}" presName="imagNode" presStyleLbl="fgImgPlace1" presStyleIdx="1" presStyleCnt="4"/>
      <dgm:spPr>
        <a:blipFill rotWithShape="1">
          <a:blip xmlns:r="http://schemas.openxmlformats.org/officeDocument/2006/relationships" r:embed="rId2"/>
          <a:stretch>
            <a:fillRect/>
          </a:stretch>
        </a:blipFill>
      </dgm:spPr>
    </dgm:pt>
    <dgm:pt modelId="{A6372679-C009-44D2-A29B-808FA9103AA7}" type="pres">
      <dgm:prSet presAssocID="{B10A4CD5-AB28-4C50-B74C-A653A833D085}" presName="sibTrans" presStyleLbl="sibTrans2D1" presStyleIdx="0" presStyleCnt="0"/>
      <dgm:spPr/>
    </dgm:pt>
    <dgm:pt modelId="{D2F77807-DAF3-4136-B566-6C9D7E6D0829}" type="pres">
      <dgm:prSet presAssocID="{3CDF37D7-658A-4FD7-9948-B47AA338AC1F}" presName="compNode" presStyleCnt="0"/>
      <dgm:spPr/>
    </dgm:pt>
    <dgm:pt modelId="{1B6C5484-5616-40FA-BF4C-7DE3FDCD9194}" type="pres">
      <dgm:prSet presAssocID="{3CDF37D7-658A-4FD7-9948-B47AA338AC1F}" presName="node" presStyleLbl="node1" presStyleIdx="2" presStyleCnt="4">
        <dgm:presLayoutVars>
          <dgm:bulletEnabled val="1"/>
        </dgm:presLayoutVars>
      </dgm:prSet>
      <dgm:spPr/>
      <dgm:t>
        <a:bodyPr/>
        <a:lstStyle/>
        <a:p>
          <a:endParaRPr lang="en-US"/>
        </a:p>
      </dgm:t>
    </dgm:pt>
    <dgm:pt modelId="{9392CF57-7EEA-479A-87A1-5E8932B80E3B}" type="pres">
      <dgm:prSet presAssocID="{3CDF37D7-658A-4FD7-9948-B47AA338AC1F}" presName="invisiNode" presStyleLbl="node1" presStyleIdx="2" presStyleCnt="4"/>
      <dgm:spPr/>
    </dgm:pt>
    <dgm:pt modelId="{6B65F3D3-241A-4ACB-8B85-F9A8F88E44F7}" type="pres">
      <dgm:prSet presAssocID="{3CDF37D7-658A-4FD7-9948-B47AA338AC1F}" presName="imagNode" presStyleLbl="fgImgPlace1" presStyleIdx="2" presStyleCnt="4"/>
      <dgm:spPr>
        <a:blipFill rotWithShape="1">
          <a:blip xmlns:r="http://schemas.openxmlformats.org/officeDocument/2006/relationships" r:embed="rId3"/>
          <a:stretch>
            <a:fillRect/>
          </a:stretch>
        </a:blipFill>
      </dgm:spPr>
    </dgm:pt>
    <dgm:pt modelId="{057B1AE1-C8F0-42C6-87DB-DED37A334363}" type="pres">
      <dgm:prSet presAssocID="{667A0419-20B2-45F4-96B2-294882720362}" presName="sibTrans" presStyleLbl="sibTrans2D1" presStyleIdx="0" presStyleCnt="0"/>
      <dgm:spPr/>
    </dgm:pt>
    <dgm:pt modelId="{CE747EFD-21B0-4015-9883-F7491C3197E9}" type="pres">
      <dgm:prSet presAssocID="{1EDCB24D-D226-449D-8D2E-D5240048CCD1}" presName="compNode" presStyleCnt="0"/>
      <dgm:spPr/>
    </dgm:pt>
    <dgm:pt modelId="{5A5307C2-F783-4D5C-A87A-1CD7EBFD2957}" type="pres">
      <dgm:prSet presAssocID="{1EDCB24D-D226-449D-8D2E-D5240048CCD1}" presName="node" presStyleLbl="node1" presStyleIdx="3" presStyleCnt="4">
        <dgm:presLayoutVars>
          <dgm:bulletEnabled val="1"/>
        </dgm:presLayoutVars>
      </dgm:prSet>
      <dgm:spPr/>
    </dgm:pt>
    <dgm:pt modelId="{A516B5D6-8AB9-4E1A-BAE3-B92DCF4AA5C8}" type="pres">
      <dgm:prSet presAssocID="{1EDCB24D-D226-449D-8D2E-D5240048CCD1}" presName="invisiNode" presStyleLbl="node1" presStyleIdx="3" presStyleCnt="4"/>
      <dgm:spPr/>
    </dgm:pt>
    <dgm:pt modelId="{AB169D49-DE4F-408C-A99F-3A4AACF81647}" type="pres">
      <dgm:prSet presAssocID="{1EDCB24D-D226-449D-8D2E-D5240048CCD1}" presName="imagNode" presStyleLbl="fgImgPlace1" presStyleIdx="3" presStyleCnt="4"/>
      <dgm:spPr>
        <a:blipFill rotWithShape="1">
          <a:blip xmlns:r="http://schemas.openxmlformats.org/officeDocument/2006/relationships" r:embed="rId4"/>
          <a:stretch>
            <a:fillRect/>
          </a:stretch>
        </a:blipFill>
      </dgm:spPr>
    </dgm:pt>
  </dgm:ptLst>
  <dgm:cxnLst>
    <dgm:cxn modelId="{F9841175-49C4-41FA-8503-7681F9C9CBA3}" type="presOf" srcId="{1EDCB24D-D226-449D-8D2E-D5240048CCD1}" destId="{5A5307C2-F783-4D5C-A87A-1CD7EBFD2957}" srcOrd="0" destOrd="0" presId="urn:microsoft.com/office/officeart/2005/8/layout/pList2"/>
    <dgm:cxn modelId="{413FF3DF-2AF1-4BC1-9B3B-7542AE0374F0}" srcId="{E4FC1589-5D83-40BD-9F9B-3ED1928FAA10}" destId="{3CDF37D7-658A-4FD7-9948-B47AA338AC1F}" srcOrd="2" destOrd="0" parTransId="{41627184-109D-44B3-A0E5-799A18CB97FC}" sibTransId="{667A0419-20B2-45F4-96B2-294882720362}"/>
    <dgm:cxn modelId="{4452820E-874B-4F1C-8036-2C11A3FF6303}" type="presOf" srcId="{E445925D-5584-474A-A109-08BB0FA54570}" destId="{986CB429-C29C-408B-B9A1-A1EEA6BF8FC4}" srcOrd="0" destOrd="0" presId="urn:microsoft.com/office/officeart/2005/8/layout/pList2"/>
    <dgm:cxn modelId="{6FD94C15-DC16-42FE-BADA-A0ACB0B8B51C}" srcId="{E4FC1589-5D83-40BD-9F9B-3ED1928FAA10}" destId="{98C5234B-A33B-4ACA-B971-ADF05574704F}" srcOrd="0" destOrd="0" parTransId="{30A755FA-7E93-4E76-90E5-5D59AE4D68A3}" sibTransId="{E445925D-5584-474A-A109-08BB0FA54570}"/>
    <dgm:cxn modelId="{CF6326C6-2EB0-4F61-9543-850B5515849E}" type="presOf" srcId="{B10A4CD5-AB28-4C50-B74C-A653A833D085}" destId="{A6372679-C009-44D2-A29B-808FA9103AA7}" srcOrd="0" destOrd="0" presId="urn:microsoft.com/office/officeart/2005/8/layout/pList2"/>
    <dgm:cxn modelId="{5A4C2233-6372-4249-909B-356969D67C1B}" type="presOf" srcId="{EEDCC4C4-5B3B-43ED-9F64-4481CAF8BC33}" destId="{917AA5FA-EDD6-4E48-AE7A-E94DFE26B1CC}" srcOrd="0" destOrd="0" presId="urn:microsoft.com/office/officeart/2005/8/layout/pList2"/>
    <dgm:cxn modelId="{C52985D8-9C05-4666-B68D-3D250BB601EB}" type="presOf" srcId="{3CDF37D7-658A-4FD7-9948-B47AA338AC1F}" destId="{1B6C5484-5616-40FA-BF4C-7DE3FDCD9194}" srcOrd="0" destOrd="0" presId="urn:microsoft.com/office/officeart/2005/8/layout/pList2"/>
    <dgm:cxn modelId="{353A4C92-E9EA-4F74-93DF-862228DA9AC2}" type="presOf" srcId="{667A0419-20B2-45F4-96B2-294882720362}" destId="{057B1AE1-C8F0-42C6-87DB-DED37A334363}" srcOrd="0" destOrd="0" presId="urn:microsoft.com/office/officeart/2005/8/layout/pList2"/>
    <dgm:cxn modelId="{91ECFF29-6A71-4D7C-ABEB-C59370C68BD9}" type="presOf" srcId="{98C5234B-A33B-4ACA-B971-ADF05574704F}" destId="{1789338A-48A1-4A84-952D-CB322E7D412D}" srcOrd="0" destOrd="0" presId="urn:microsoft.com/office/officeart/2005/8/layout/pList2"/>
    <dgm:cxn modelId="{F278939E-B658-4A92-9C27-1AADD6D40C41}" srcId="{E4FC1589-5D83-40BD-9F9B-3ED1928FAA10}" destId="{1EDCB24D-D226-449D-8D2E-D5240048CCD1}" srcOrd="3" destOrd="0" parTransId="{343983CD-C034-4E25-98A3-EC028D936DE1}" sibTransId="{CEFFE730-4A2C-4DAD-B767-773E4CD0A20B}"/>
    <dgm:cxn modelId="{78D52E29-CF07-482B-A5BE-932DDC97D083}" srcId="{E4FC1589-5D83-40BD-9F9B-3ED1928FAA10}" destId="{EEDCC4C4-5B3B-43ED-9F64-4481CAF8BC33}" srcOrd="1" destOrd="0" parTransId="{EC2EBC05-A0BA-43F7-B9F4-18DAF64DE553}" sibTransId="{B10A4CD5-AB28-4C50-B74C-A653A833D085}"/>
    <dgm:cxn modelId="{CF13CB56-6815-443D-8D90-A2B831695A46}" type="presOf" srcId="{E4FC1589-5D83-40BD-9F9B-3ED1928FAA10}" destId="{87D8FD79-7A02-4A90-A910-3A55D8FC42FC}" srcOrd="0" destOrd="0" presId="urn:microsoft.com/office/officeart/2005/8/layout/pList2"/>
    <dgm:cxn modelId="{6AC3E0E4-A084-4760-8F33-F99D5839F337}" type="presParOf" srcId="{87D8FD79-7A02-4A90-A910-3A55D8FC42FC}" destId="{EEF61B6C-B5AA-4050-A524-BE769E00DC96}" srcOrd="0" destOrd="0" presId="urn:microsoft.com/office/officeart/2005/8/layout/pList2"/>
    <dgm:cxn modelId="{E906C950-7C2F-48DE-A6D1-87709F5D89D9}" type="presParOf" srcId="{87D8FD79-7A02-4A90-A910-3A55D8FC42FC}" destId="{5F55655B-3000-48FA-A1C7-4CA864E9EA39}" srcOrd="1" destOrd="0" presId="urn:microsoft.com/office/officeart/2005/8/layout/pList2"/>
    <dgm:cxn modelId="{65BEC127-914F-4370-B7BD-CBBC558EF162}" type="presParOf" srcId="{5F55655B-3000-48FA-A1C7-4CA864E9EA39}" destId="{358613AD-00EF-444A-BAF2-4650451A2B0F}" srcOrd="0" destOrd="0" presId="urn:microsoft.com/office/officeart/2005/8/layout/pList2"/>
    <dgm:cxn modelId="{C7252468-E325-4FBC-A9CD-9043D4E74C95}" type="presParOf" srcId="{358613AD-00EF-444A-BAF2-4650451A2B0F}" destId="{1789338A-48A1-4A84-952D-CB322E7D412D}" srcOrd="0" destOrd="0" presId="urn:microsoft.com/office/officeart/2005/8/layout/pList2"/>
    <dgm:cxn modelId="{2888B4A7-B969-4B24-9E78-F55D0D8705C6}" type="presParOf" srcId="{358613AD-00EF-444A-BAF2-4650451A2B0F}" destId="{D8219086-F388-4754-AC42-FEB74E403E76}" srcOrd="1" destOrd="0" presId="urn:microsoft.com/office/officeart/2005/8/layout/pList2"/>
    <dgm:cxn modelId="{E869DDA2-5703-42ED-AD6F-E28C9CE92D66}" type="presParOf" srcId="{358613AD-00EF-444A-BAF2-4650451A2B0F}" destId="{B2E6C1D5-0C62-477F-A522-BAE1D6E8874B}" srcOrd="2" destOrd="0" presId="urn:microsoft.com/office/officeart/2005/8/layout/pList2"/>
    <dgm:cxn modelId="{FADE26FC-6EB5-4C0F-9641-F3736A2855FD}" type="presParOf" srcId="{5F55655B-3000-48FA-A1C7-4CA864E9EA39}" destId="{986CB429-C29C-408B-B9A1-A1EEA6BF8FC4}" srcOrd="1" destOrd="0" presId="urn:microsoft.com/office/officeart/2005/8/layout/pList2"/>
    <dgm:cxn modelId="{B5394E0D-8AD4-4792-A8E6-03449D506CEC}" type="presParOf" srcId="{5F55655B-3000-48FA-A1C7-4CA864E9EA39}" destId="{965F0279-BECE-4DB9-B469-9939F609FE0E}" srcOrd="2" destOrd="0" presId="urn:microsoft.com/office/officeart/2005/8/layout/pList2"/>
    <dgm:cxn modelId="{6FDD368B-655F-4361-969B-360F0B2C9F58}" type="presParOf" srcId="{965F0279-BECE-4DB9-B469-9939F609FE0E}" destId="{917AA5FA-EDD6-4E48-AE7A-E94DFE26B1CC}" srcOrd="0" destOrd="0" presId="urn:microsoft.com/office/officeart/2005/8/layout/pList2"/>
    <dgm:cxn modelId="{22236528-6D21-40CD-A49C-9FCAD379C0C9}" type="presParOf" srcId="{965F0279-BECE-4DB9-B469-9939F609FE0E}" destId="{882C1C65-13AB-44EB-979B-4C08F4CCE9DF}" srcOrd="1" destOrd="0" presId="urn:microsoft.com/office/officeart/2005/8/layout/pList2"/>
    <dgm:cxn modelId="{DDD5DA50-2C01-4E86-A7D9-C54E1C48FA4F}" type="presParOf" srcId="{965F0279-BECE-4DB9-B469-9939F609FE0E}" destId="{D66122F6-7C0C-468A-A64C-F6FD19692E43}" srcOrd="2" destOrd="0" presId="urn:microsoft.com/office/officeart/2005/8/layout/pList2"/>
    <dgm:cxn modelId="{753D8837-C2BB-4777-B5DD-88BB42243286}" type="presParOf" srcId="{5F55655B-3000-48FA-A1C7-4CA864E9EA39}" destId="{A6372679-C009-44D2-A29B-808FA9103AA7}" srcOrd="3" destOrd="0" presId="urn:microsoft.com/office/officeart/2005/8/layout/pList2"/>
    <dgm:cxn modelId="{C0925699-5C68-428C-8E96-37898B0199E3}" type="presParOf" srcId="{5F55655B-3000-48FA-A1C7-4CA864E9EA39}" destId="{D2F77807-DAF3-4136-B566-6C9D7E6D0829}" srcOrd="4" destOrd="0" presId="urn:microsoft.com/office/officeart/2005/8/layout/pList2"/>
    <dgm:cxn modelId="{A6C9F425-7349-4916-9851-8286C917A35F}" type="presParOf" srcId="{D2F77807-DAF3-4136-B566-6C9D7E6D0829}" destId="{1B6C5484-5616-40FA-BF4C-7DE3FDCD9194}" srcOrd="0" destOrd="0" presId="urn:microsoft.com/office/officeart/2005/8/layout/pList2"/>
    <dgm:cxn modelId="{95AEC311-6ABA-41D8-BFE5-7F946F98C7CA}" type="presParOf" srcId="{D2F77807-DAF3-4136-B566-6C9D7E6D0829}" destId="{9392CF57-7EEA-479A-87A1-5E8932B80E3B}" srcOrd="1" destOrd="0" presId="urn:microsoft.com/office/officeart/2005/8/layout/pList2"/>
    <dgm:cxn modelId="{4F70F2FB-7A76-4D1A-A069-F96A129C7EF1}" type="presParOf" srcId="{D2F77807-DAF3-4136-B566-6C9D7E6D0829}" destId="{6B65F3D3-241A-4ACB-8B85-F9A8F88E44F7}" srcOrd="2" destOrd="0" presId="urn:microsoft.com/office/officeart/2005/8/layout/pList2"/>
    <dgm:cxn modelId="{A4A06F3D-BEFE-446C-A349-0A91EDF803E0}" type="presParOf" srcId="{5F55655B-3000-48FA-A1C7-4CA864E9EA39}" destId="{057B1AE1-C8F0-42C6-87DB-DED37A334363}" srcOrd="5" destOrd="0" presId="urn:microsoft.com/office/officeart/2005/8/layout/pList2"/>
    <dgm:cxn modelId="{0BB75EB4-0188-4E0D-AD5B-DD3A077D82F9}" type="presParOf" srcId="{5F55655B-3000-48FA-A1C7-4CA864E9EA39}" destId="{CE747EFD-21B0-4015-9883-F7491C3197E9}" srcOrd="6" destOrd="0" presId="urn:microsoft.com/office/officeart/2005/8/layout/pList2"/>
    <dgm:cxn modelId="{B03C817F-6ECB-4AEE-BABE-168BA0399AE6}" type="presParOf" srcId="{CE747EFD-21B0-4015-9883-F7491C3197E9}" destId="{5A5307C2-F783-4D5C-A87A-1CD7EBFD2957}" srcOrd="0" destOrd="0" presId="urn:microsoft.com/office/officeart/2005/8/layout/pList2"/>
    <dgm:cxn modelId="{963A3327-1E33-4A68-A29F-803B72458E49}" type="presParOf" srcId="{CE747EFD-21B0-4015-9883-F7491C3197E9}" destId="{A516B5D6-8AB9-4E1A-BAE3-B92DCF4AA5C8}" srcOrd="1" destOrd="0" presId="urn:microsoft.com/office/officeart/2005/8/layout/pList2"/>
    <dgm:cxn modelId="{CEE6FFFE-33E8-47D6-9CA7-9B6CB09E8D6A}" type="presParOf" srcId="{CE747EFD-21B0-4015-9883-F7491C3197E9}" destId="{AB169D49-DE4F-408C-A99F-3A4AACF8164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5B5EFC-C13A-420A-B48E-5C51068BB508}" type="doc">
      <dgm:prSet loTypeId="urn:microsoft.com/office/officeart/2005/8/layout/orgChart1" loCatId="hierarchy" qsTypeId="urn:microsoft.com/office/officeart/2005/8/quickstyle/simple4" qsCatId="simple" csTypeId="urn:microsoft.com/office/officeart/2005/8/colors/colorful3" csCatId="colorful" phldr="1"/>
      <dgm:spPr/>
      <dgm:t>
        <a:bodyPr/>
        <a:lstStyle/>
        <a:p>
          <a:endParaRPr lang="en-US"/>
        </a:p>
      </dgm:t>
    </dgm:pt>
    <dgm:pt modelId="{7BFC766C-09A8-42A7-8C7F-9F4120C58A1B}">
      <dgm:prSet custT="1"/>
      <dgm:spPr/>
      <dgm:t>
        <a:bodyPr/>
        <a:lstStyle/>
        <a:p>
          <a:pPr rtl="0"/>
          <a:r>
            <a:rPr lang="en-US" sz="3200" dirty="0" smtClean="0">
              <a:latin typeface="Franklin Gothic Demi Cond" panose="020B0706030402020204" pitchFamily="34" charset="0"/>
            </a:rPr>
            <a:t>Independent Directors</a:t>
          </a:r>
          <a:endParaRPr lang="en-US" sz="3200" dirty="0">
            <a:latin typeface="Franklin Gothic Demi Cond" panose="020B0706030402020204" pitchFamily="34" charset="0"/>
          </a:endParaRPr>
        </a:p>
      </dgm:t>
    </dgm:pt>
    <dgm:pt modelId="{E5B90D9D-704A-48DE-A780-0C785DB05530}" type="parTrans" cxnId="{CE2741EE-8303-48F0-BDD5-9E074B0A8DED}">
      <dgm:prSet/>
      <dgm:spPr/>
      <dgm:t>
        <a:bodyPr/>
        <a:lstStyle/>
        <a:p>
          <a:endParaRPr lang="en-US" sz="2400">
            <a:latin typeface="Franklin Gothic Demi Cond" panose="020B0706030402020204" pitchFamily="34" charset="0"/>
          </a:endParaRPr>
        </a:p>
      </dgm:t>
    </dgm:pt>
    <dgm:pt modelId="{62D54ED5-AE59-456B-8D45-55201C3C348D}" type="sibTrans" cxnId="{CE2741EE-8303-48F0-BDD5-9E074B0A8DED}">
      <dgm:prSet/>
      <dgm:spPr/>
      <dgm:t>
        <a:bodyPr/>
        <a:lstStyle/>
        <a:p>
          <a:endParaRPr lang="en-US"/>
        </a:p>
      </dgm:t>
    </dgm:pt>
    <dgm:pt modelId="{14AFC8BF-964A-48CF-B705-C979B89C983F}">
      <dgm:prSet custT="1"/>
      <dgm:spPr/>
      <dgm:t>
        <a:bodyPr/>
        <a:lstStyle/>
        <a:p>
          <a:pPr rtl="0"/>
          <a:r>
            <a:rPr lang="en-US" sz="3200" dirty="0" smtClean="0">
              <a:latin typeface="Franklin Gothic Demi Cond" panose="020B0706030402020204" pitchFamily="34" charset="0"/>
            </a:rPr>
            <a:t>E-Voting</a:t>
          </a:r>
          <a:endParaRPr lang="en-US" sz="3200" dirty="0">
            <a:latin typeface="Franklin Gothic Demi Cond" panose="020B0706030402020204" pitchFamily="34" charset="0"/>
          </a:endParaRPr>
        </a:p>
      </dgm:t>
    </dgm:pt>
    <dgm:pt modelId="{E55A60AA-C0CF-47EC-912B-846E23A5223F}" type="parTrans" cxnId="{B1788470-2A23-43E7-89C5-458FF9371FA8}">
      <dgm:prSet/>
      <dgm:spPr/>
      <dgm:t>
        <a:bodyPr/>
        <a:lstStyle/>
        <a:p>
          <a:endParaRPr lang="en-US" sz="2400">
            <a:latin typeface="Franklin Gothic Demi Cond" panose="020B0706030402020204" pitchFamily="34" charset="0"/>
          </a:endParaRPr>
        </a:p>
      </dgm:t>
    </dgm:pt>
    <dgm:pt modelId="{BF81F9A8-7457-4D2A-98EE-991F1A1D57C3}" type="sibTrans" cxnId="{B1788470-2A23-43E7-89C5-458FF9371FA8}">
      <dgm:prSet/>
      <dgm:spPr/>
      <dgm:t>
        <a:bodyPr/>
        <a:lstStyle/>
        <a:p>
          <a:endParaRPr lang="en-US"/>
        </a:p>
      </dgm:t>
    </dgm:pt>
    <dgm:pt modelId="{5E44A076-7830-4105-B10C-17F389EC508A}">
      <dgm:prSet custT="1"/>
      <dgm:spPr/>
      <dgm:t>
        <a:bodyPr/>
        <a:lstStyle/>
        <a:p>
          <a:pPr rtl="0"/>
          <a:r>
            <a:rPr lang="en-US" sz="3200" dirty="0" smtClean="0">
              <a:latin typeface="Franklin Gothic Demi Cond" panose="020B0706030402020204" pitchFamily="34" charset="0"/>
            </a:rPr>
            <a:t>RPT- Related party transaction</a:t>
          </a:r>
          <a:endParaRPr lang="en-US" sz="3200" dirty="0">
            <a:latin typeface="Franklin Gothic Demi Cond" panose="020B0706030402020204" pitchFamily="34" charset="0"/>
          </a:endParaRPr>
        </a:p>
      </dgm:t>
    </dgm:pt>
    <dgm:pt modelId="{D432C331-E5A1-470D-96D8-7CB1480C341E}" type="parTrans" cxnId="{3EC50691-EEC7-4731-984F-B7610B1F01AE}">
      <dgm:prSet/>
      <dgm:spPr/>
      <dgm:t>
        <a:bodyPr/>
        <a:lstStyle/>
        <a:p>
          <a:endParaRPr lang="en-US" sz="2400">
            <a:latin typeface="Franklin Gothic Demi Cond" panose="020B0706030402020204" pitchFamily="34" charset="0"/>
          </a:endParaRPr>
        </a:p>
      </dgm:t>
    </dgm:pt>
    <dgm:pt modelId="{AD3C8193-F854-4E5A-8B1A-012D89FB883C}" type="sibTrans" cxnId="{3EC50691-EEC7-4731-984F-B7610B1F01AE}">
      <dgm:prSet/>
      <dgm:spPr/>
      <dgm:t>
        <a:bodyPr/>
        <a:lstStyle/>
        <a:p>
          <a:endParaRPr lang="en-US"/>
        </a:p>
      </dgm:t>
    </dgm:pt>
    <dgm:pt modelId="{D14A451F-5C56-4E51-B136-96D3DDCA5080}">
      <dgm:prSet custT="1"/>
      <dgm:spPr/>
      <dgm:t>
        <a:bodyPr/>
        <a:lstStyle/>
        <a:p>
          <a:pPr rtl="0"/>
          <a:r>
            <a:rPr lang="en-US" sz="3200" dirty="0" smtClean="0">
              <a:solidFill>
                <a:schemeClr val="tx1"/>
              </a:solidFill>
              <a:latin typeface="Franklin Gothic Demi Cond" panose="020B0706030402020204" pitchFamily="34" charset="0"/>
            </a:rPr>
            <a:t>Transparency</a:t>
          </a:r>
          <a:endParaRPr lang="en-US" sz="3200" dirty="0">
            <a:solidFill>
              <a:schemeClr val="tx1"/>
            </a:solidFill>
            <a:latin typeface="Franklin Gothic Demi Cond" panose="020B0706030402020204" pitchFamily="34" charset="0"/>
          </a:endParaRPr>
        </a:p>
      </dgm:t>
    </dgm:pt>
    <dgm:pt modelId="{2AF08AE9-C115-41CB-B37C-65590C7C146A}" type="parTrans" cxnId="{837FC014-6681-41B6-A886-6E38AFA110FB}">
      <dgm:prSet/>
      <dgm:spPr/>
      <dgm:t>
        <a:bodyPr/>
        <a:lstStyle/>
        <a:p>
          <a:endParaRPr lang="en-US" sz="2400">
            <a:latin typeface="Franklin Gothic Demi Cond" panose="020B0706030402020204" pitchFamily="34" charset="0"/>
          </a:endParaRPr>
        </a:p>
      </dgm:t>
    </dgm:pt>
    <dgm:pt modelId="{7573E0AA-0BD7-42C8-9DB2-BE28BCB66587}" type="sibTrans" cxnId="{837FC014-6681-41B6-A886-6E38AFA110FB}">
      <dgm:prSet/>
      <dgm:spPr/>
      <dgm:t>
        <a:bodyPr/>
        <a:lstStyle/>
        <a:p>
          <a:endParaRPr lang="en-US"/>
        </a:p>
      </dgm:t>
    </dgm:pt>
    <dgm:pt modelId="{373ED200-B41D-41E8-A092-B54D432AAFCF}">
      <dgm:prSet custT="1"/>
      <dgm:spPr/>
      <dgm:t>
        <a:bodyPr/>
        <a:lstStyle/>
        <a:p>
          <a:pPr rtl="0"/>
          <a:r>
            <a:rPr lang="en-US" sz="3200" dirty="0" smtClean="0">
              <a:latin typeface="Franklin Gothic Demi Cond" panose="020B0706030402020204" pitchFamily="34" charset="0"/>
            </a:rPr>
            <a:t>Salary Committee under ID</a:t>
          </a:r>
          <a:endParaRPr lang="en-US" sz="3200" dirty="0">
            <a:latin typeface="Franklin Gothic Demi Cond" panose="020B0706030402020204" pitchFamily="34" charset="0"/>
          </a:endParaRPr>
        </a:p>
      </dgm:t>
    </dgm:pt>
    <dgm:pt modelId="{9EAE222D-BDDD-463E-AE9D-D40EC6730042}" type="parTrans" cxnId="{9E2921D7-4CB6-4CAC-8793-8A539B1E1D3E}">
      <dgm:prSet/>
      <dgm:spPr/>
      <dgm:t>
        <a:bodyPr/>
        <a:lstStyle/>
        <a:p>
          <a:endParaRPr lang="en-US" sz="2400">
            <a:latin typeface="Franklin Gothic Demi Cond" panose="020B0706030402020204" pitchFamily="34" charset="0"/>
          </a:endParaRPr>
        </a:p>
      </dgm:t>
    </dgm:pt>
    <dgm:pt modelId="{D2163C51-3883-4059-93CF-43A39D4573C7}" type="sibTrans" cxnId="{9E2921D7-4CB6-4CAC-8793-8A539B1E1D3E}">
      <dgm:prSet/>
      <dgm:spPr/>
      <dgm:t>
        <a:bodyPr/>
        <a:lstStyle/>
        <a:p>
          <a:endParaRPr lang="en-US"/>
        </a:p>
      </dgm:t>
    </dgm:pt>
    <dgm:pt modelId="{36495B34-5183-4593-BD6E-8820CBB8F0C9}">
      <dgm:prSet custT="1"/>
      <dgm:spPr/>
      <dgm:t>
        <a:bodyPr/>
        <a:lstStyle/>
        <a:p>
          <a:pPr rtl="0"/>
          <a:r>
            <a:rPr lang="en-US" sz="3200" dirty="0" smtClean="0">
              <a:latin typeface="Franklin Gothic Demi Cond" panose="020B0706030402020204" pitchFamily="34" charset="0"/>
            </a:rPr>
            <a:t>Audit Committee</a:t>
          </a:r>
          <a:endParaRPr lang="en-US" sz="3200" dirty="0">
            <a:latin typeface="Franklin Gothic Demi Cond" panose="020B0706030402020204" pitchFamily="34" charset="0"/>
          </a:endParaRPr>
        </a:p>
      </dgm:t>
    </dgm:pt>
    <dgm:pt modelId="{3435F731-338B-479A-B717-B9583D4CC37B}" type="parTrans" cxnId="{C79CF1C6-A43A-41F3-890A-CB988872FEF2}">
      <dgm:prSet/>
      <dgm:spPr/>
      <dgm:t>
        <a:bodyPr/>
        <a:lstStyle/>
        <a:p>
          <a:endParaRPr lang="en-US" sz="2400">
            <a:latin typeface="Franklin Gothic Demi Cond" panose="020B0706030402020204" pitchFamily="34" charset="0"/>
          </a:endParaRPr>
        </a:p>
      </dgm:t>
    </dgm:pt>
    <dgm:pt modelId="{0CF85E10-9170-4BAE-A574-1143251F6060}" type="sibTrans" cxnId="{C79CF1C6-A43A-41F3-890A-CB988872FEF2}">
      <dgm:prSet/>
      <dgm:spPr/>
      <dgm:t>
        <a:bodyPr/>
        <a:lstStyle/>
        <a:p>
          <a:endParaRPr lang="en-US"/>
        </a:p>
      </dgm:t>
    </dgm:pt>
    <dgm:pt modelId="{85853705-3590-40FF-9832-F790EB7A8915}">
      <dgm:prSet custT="1"/>
      <dgm:spPr/>
      <dgm:t>
        <a:bodyPr/>
        <a:lstStyle/>
        <a:p>
          <a:pPr rtl="0"/>
          <a:r>
            <a:rPr lang="en-US" sz="3200" dirty="0" smtClean="0">
              <a:latin typeface="Franklin Gothic Demi Cond" panose="020B0706030402020204" pitchFamily="34" charset="0"/>
            </a:rPr>
            <a:t>Whistleblowers</a:t>
          </a:r>
          <a:endParaRPr lang="en-US" sz="3200" dirty="0">
            <a:latin typeface="Franklin Gothic Demi Cond" panose="020B0706030402020204" pitchFamily="34" charset="0"/>
          </a:endParaRPr>
        </a:p>
      </dgm:t>
    </dgm:pt>
    <dgm:pt modelId="{193A9376-4AD9-4215-B456-7D3C72326DAA}" type="parTrans" cxnId="{24614DB6-EDF6-434E-8C7F-70BCF4A4605F}">
      <dgm:prSet/>
      <dgm:spPr/>
      <dgm:t>
        <a:bodyPr/>
        <a:lstStyle/>
        <a:p>
          <a:endParaRPr lang="en-US" sz="2400">
            <a:latin typeface="Franklin Gothic Demi Cond" panose="020B0706030402020204" pitchFamily="34" charset="0"/>
          </a:endParaRPr>
        </a:p>
      </dgm:t>
    </dgm:pt>
    <dgm:pt modelId="{7ED0A4BB-1416-4B8A-9A86-E67CB12734F5}" type="sibTrans" cxnId="{24614DB6-EDF6-434E-8C7F-70BCF4A4605F}">
      <dgm:prSet/>
      <dgm:spPr/>
      <dgm:t>
        <a:bodyPr/>
        <a:lstStyle/>
        <a:p>
          <a:endParaRPr lang="en-US"/>
        </a:p>
      </dgm:t>
    </dgm:pt>
    <dgm:pt modelId="{47E52084-6FF9-4DA5-8515-C431226E713C}">
      <dgm:prSet custT="1"/>
      <dgm:spPr/>
      <dgm:t>
        <a:bodyPr/>
        <a:lstStyle/>
        <a:p>
          <a:pPr rtl="0"/>
          <a:r>
            <a:rPr lang="en-US" sz="3200" dirty="0" smtClean="0">
              <a:latin typeface="Franklin Gothic Demi Cond" panose="020B0706030402020204" pitchFamily="34" charset="0"/>
            </a:rPr>
            <a:t>SEBI Norms</a:t>
          </a:r>
          <a:endParaRPr lang="en-US" sz="3200" dirty="0">
            <a:latin typeface="Franklin Gothic Demi Cond" panose="020B0706030402020204" pitchFamily="34" charset="0"/>
          </a:endParaRPr>
        </a:p>
      </dgm:t>
    </dgm:pt>
    <dgm:pt modelId="{DB4314B9-B1CA-4FDC-8F41-41D23FD2B090}" type="parTrans" cxnId="{A6BDAD58-1582-4603-87C2-864F879A1869}">
      <dgm:prSet/>
      <dgm:spPr/>
      <dgm:t>
        <a:bodyPr/>
        <a:lstStyle/>
        <a:p>
          <a:endParaRPr lang="en-US"/>
        </a:p>
      </dgm:t>
    </dgm:pt>
    <dgm:pt modelId="{96826AD1-4E23-4F6F-8454-AF6F48CFFCD8}" type="sibTrans" cxnId="{A6BDAD58-1582-4603-87C2-864F879A1869}">
      <dgm:prSet/>
      <dgm:spPr/>
      <dgm:t>
        <a:bodyPr/>
        <a:lstStyle/>
        <a:p>
          <a:endParaRPr lang="en-US"/>
        </a:p>
      </dgm:t>
    </dgm:pt>
    <dgm:pt modelId="{AB7F0B29-7CBF-4369-A6DC-A8220F2F2454}">
      <dgm:prSet custT="1"/>
      <dgm:spPr/>
      <dgm:t>
        <a:bodyPr/>
        <a:lstStyle/>
        <a:p>
          <a:pPr rtl="0"/>
          <a:r>
            <a:rPr lang="en-US" sz="3200" dirty="0" smtClean="0">
              <a:solidFill>
                <a:schemeClr val="tx1"/>
              </a:solidFill>
              <a:latin typeface="Franklin Gothic Demi Cond" panose="020B0706030402020204" pitchFamily="34" charset="0"/>
            </a:rPr>
            <a:t>Minority shareholders</a:t>
          </a:r>
          <a:endParaRPr lang="en-US" sz="3200" dirty="0">
            <a:solidFill>
              <a:schemeClr val="tx1"/>
            </a:solidFill>
            <a:latin typeface="Franklin Gothic Demi Cond" panose="020B0706030402020204" pitchFamily="34" charset="0"/>
          </a:endParaRPr>
        </a:p>
      </dgm:t>
    </dgm:pt>
    <dgm:pt modelId="{E0FEE0D1-F248-4A04-9CBE-737BD1F88BA4}" type="parTrans" cxnId="{8412C658-4AE4-443E-A598-B09C929A5557}">
      <dgm:prSet/>
      <dgm:spPr/>
      <dgm:t>
        <a:bodyPr/>
        <a:lstStyle/>
        <a:p>
          <a:endParaRPr lang="en-US" sz="2400">
            <a:latin typeface="Franklin Gothic Demi Cond" panose="020B0706030402020204" pitchFamily="34" charset="0"/>
          </a:endParaRPr>
        </a:p>
      </dgm:t>
    </dgm:pt>
    <dgm:pt modelId="{5EBE8628-19E0-4358-BC25-8650C5C407F2}" type="sibTrans" cxnId="{8412C658-4AE4-443E-A598-B09C929A5557}">
      <dgm:prSet/>
      <dgm:spPr/>
      <dgm:t>
        <a:bodyPr/>
        <a:lstStyle/>
        <a:p>
          <a:endParaRPr lang="en-US"/>
        </a:p>
      </dgm:t>
    </dgm:pt>
    <dgm:pt modelId="{3A09310B-26A0-4110-8D40-C00FE2D45E6D}" type="pres">
      <dgm:prSet presAssocID="{FB5B5EFC-C13A-420A-B48E-5C51068BB508}" presName="hierChild1" presStyleCnt="0">
        <dgm:presLayoutVars>
          <dgm:orgChart val="1"/>
          <dgm:chPref val="1"/>
          <dgm:dir/>
          <dgm:animOne val="branch"/>
          <dgm:animLvl val="lvl"/>
          <dgm:resizeHandles/>
        </dgm:presLayoutVars>
      </dgm:prSet>
      <dgm:spPr/>
      <dgm:t>
        <a:bodyPr/>
        <a:lstStyle/>
        <a:p>
          <a:endParaRPr lang="en-US"/>
        </a:p>
      </dgm:t>
    </dgm:pt>
    <dgm:pt modelId="{91A21FF8-4182-46AE-A1E7-6E6C9EEF2281}" type="pres">
      <dgm:prSet presAssocID="{47E52084-6FF9-4DA5-8515-C431226E713C}" presName="hierRoot1" presStyleCnt="0">
        <dgm:presLayoutVars>
          <dgm:hierBranch val="init"/>
        </dgm:presLayoutVars>
      </dgm:prSet>
      <dgm:spPr/>
    </dgm:pt>
    <dgm:pt modelId="{76CCFFAF-9E2E-49F5-A45C-284CD2798681}" type="pres">
      <dgm:prSet presAssocID="{47E52084-6FF9-4DA5-8515-C431226E713C}" presName="rootComposite1" presStyleCnt="0"/>
      <dgm:spPr/>
    </dgm:pt>
    <dgm:pt modelId="{94F39DA6-C8E9-46D8-B2AB-95AE8665AA2A}" type="pres">
      <dgm:prSet presAssocID="{47E52084-6FF9-4DA5-8515-C431226E713C}" presName="rootText1" presStyleLbl="node0" presStyleIdx="0" presStyleCnt="1" custScaleX="143894">
        <dgm:presLayoutVars>
          <dgm:chPref val="3"/>
        </dgm:presLayoutVars>
      </dgm:prSet>
      <dgm:spPr/>
      <dgm:t>
        <a:bodyPr/>
        <a:lstStyle/>
        <a:p>
          <a:endParaRPr lang="en-US"/>
        </a:p>
      </dgm:t>
    </dgm:pt>
    <dgm:pt modelId="{DEBB7475-F301-4C34-A3B1-74C7ADCE912D}" type="pres">
      <dgm:prSet presAssocID="{47E52084-6FF9-4DA5-8515-C431226E713C}" presName="rootConnector1" presStyleLbl="node1" presStyleIdx="0" presStyleCnt="0"/>
      <dgm:spPr/>
      <dgm:t>
        <a:bodyPr/>
        <a:lstStyle/>
        <a:p>
          <a:endParaRPr lang="en-US"/>
        </a:p>
      </dgm:t>
    </dgm:pt>
    <dgm:pt modelId="{60577A94-06FD-43BB-B5BA-173361A88569}" type="pres">
      <dgm:prSet presAssocID="{47E52084-6FF9-4DA5-8515-C431226E713C}" presName="hierChild2" presStyleCnt="0"/>
      <dgm:spPr/>
    </dgm:pt>
    <dgm:pt modelId="{82C7890A-9950-49E9-A59F-EFEC7D1D99BD}" type="pres">
      <dgm:prSet presAssocID="{E0FEE0D1-F248-4A04-9CBE-737BD1F88BA4}" presName="Name37" presStyleLbl="parChTrans1D2" presStyleIdx="0" presStyleCnt="2" custSzX="1937503"/>
      <dgm:spPr/>
      <dgm:t>
        <a:bodyPr/>
        <a:lstStyle/>
        <a:p>
          <a:endParaRPr lang="en-US"/>
        </a:p>
      </dgm:t>
    </dgm:pt>
    <dgm:pt modelId="{2E1172A2-079B-407B-AD05-7985327A7AB4}" type="pres">
      <dgm:prSet presAssocID="{AB7F0B29-7CBF-4369-A6DC-A8220F2F2454}" presName="hierRoot2" presStyleCnt="0">
        <dgm:presLayoutVars>
          <dgm:hierBranch val="init"/>
        </dgm:presLayoutVars>
      </dgm:prSet>
      <dgm:spPr/>
    </dgm:pt>
    <dgm:pt modelId="{5BB812F9-946E-4DBF-A0BD-84B44F50842D}" type="pres">
      <dgm:prSet presAssocID="{AB7F0B29-7CBF-4369-A6DC-A8220F2F2454}" presName="rootComposite" presStyleCnt="0"/>
      <dgm:spPr/>
    </dgm:pt>
    <dgm:pt modelId="{85113742-4D88-446C-A2B6-C90F0934F50D}" type="pres">
      <dgm:prSet presAssocID="{AB7F0B29-7CBF-4369-A6DC-A8220F2F2454}" presName="rootText" presStyleLbl="node2" presStyleIdx="0" presStyleCnt="2" custScaleX="198161">
        <dgm:presLayoutVars>
          <dgm:chPref val="3"/>
        </dgm:presLayoutVars>
      </dgm:prSet>
      <dgm:spPr/>
      <dgm:t>
        <a:bodyPr/>
        <a:lstStyle/>
        <a:p>
          <a:endParaRPr lang="en-US"/>
        </a:p>
      </dgm:t>
    </dgm:pt>
    <dgm:pt modelId="{090C109B-8C7E-48FB-B2D5-8E107C682CAA}" type="pres">
      <dgm:prSet presAssocID="{AB7F0B29-7CBF-4369-A6DC-A8220F2F2454}" presName="rootConnector" presStyleLbl="node2" presStyleIdx="0" presStyleCnt="2"/>
      <dgm:spPr/>
      <dgm:t>
        <a:bodyPr/>
        <a:lstStyle/>
        <a:p>
          <a:endParaRPr lang="en-US"/>
        </a:p>
      </dgm:t>
    </dgm:pt>
    <dgm:pt modelId="{3F4D262A-0187-436E-8A5F-35D985E832D4}" type="pres">
      <dgm:prSet presAssocID="{AB7F0B29-7CBF-4369-A6DC-A8220F2F2454}" presName="hierChild4" presStyleCnt="0"/>
      <dgm:spPr/>
    </dgm:pt>
    <dgm:pt modelId="{38B4D8C6-D59B-43CB-91B6-93F52097F351}" type="pres">
      <dgm:prSet presAssocID="{E5B90D9D-704A-48DE-A780-0C785DB05530}" presName="Name37" presStyleLbl="parChTrans1D3" presStyleIdx="0" presStyleCnt="6" custSzX="516047"/>
      <dgm:spPr/>
      <dgm:t>
        <a:bodyPr/>
        <a:lstStyle/>
        <a:p>
          <a:endParaRPr lang="en-US"/>
        </a:p>
      </dgm:t>
    </dgm:pt>
    <dgm:pt modelId="{D564137D-9C22-41A6-BA91-085342E43DB1}" type="pres">
      <dgm:prSet presAssocID="{7BFC766C-09A8-42A7-8C7F-9F4120C58A1B}" presName="hierRoot2" presStyleCnt="0">
        <dgm:presLayoutVars>
          <dgm:hierBranch val="init"/>
        </dgm:presLayoutVars>
      </dgm:prSet>
      <dgm:spPr/>
    </dgm:pt>
    <dgm:pt modelId="{DC9B34BB-1EBB-4346-B109-9FA23E22532C}" type="pres">
      <dgm:prSet presAssocID="{7BFC766C-09A8-42A7-8C7F-9F4120C58A1B}" presName="rootComposite" presStyleCnt="0"/>
      <dgm:spPr/>
    </dgm:pt>
    <dgm:pt modelId="{6420023D-637F-443D-B55C-9E6C9F259C73}" type="pres">
      <dgm:prSet presAssocID="{7BFC766C-09A8-42A7-8C7F-9F4120C58A1B}" presName="rootText" presStyleLbl="node3" presStyleIdx="0" presStyleCnt="6" custScaleX="213752">
        <dgm:presLayoutVars>
          <dgm:chPref val="3"/>
        </dgm:presLayoutVars>
      </dgm:prSet>
      <dgm:spPr/>
      <dgm:t>
        <a:bodyPr/>
        <a:lstStyle/>
        <a:p>
          <a:endParaRPr lang="en-US"/>
        </a:p>
      </dgm:t>
    </dgm:pt>
    <dgm:pt modelId="{AF6225B8-9EB3-4CAA-BD03-58FAE6E7841E}" type="pres">
      <dgm:prSet presAssocID="{7BFC766C-09A8-42A7-8C7F-9F4120C58A1B}" presName="rootConnector" presStyleLbl="node3" presStyleIdx="0" presStyleCnt="6"/>
      <dgm:spPr/>
      <dgm:t>
        <a:bodyPr/>
        <a:lstStyle/>
        <a:p>
          <a:endParaRPr lang="en-US"/>
        </a:p>
      </dgm:t>
    </dgm:pt>
    <dgm:pt modelId="{64C034E6-80C3-4979-BCF8-CA82DDCB8F8E}" type="pres">
      <dgm:prSet presAssocID="{7BFC766C-09A8-42A7-8C7F-9F4120C58A1B}" presName="hierChild4" presStyleCnt="0"/>
      <dgm:spPr/>
    </dgm:pt>
    <dgm:pt modelId="{91F2F043-5658-4ABD-84B5-AFF4BB2BF855}" type="pres">
      <dgm:prSet presAssocID="{7BFC766C-09A8-42A7-8C7F-9F4120C58A1B}" presName="hierChild5" presStyleCnt="0"/>
      <dgm:spPr/>
    </dgm:pt>
    <dgm:pt modelId="{C9A8EA2D-523F-4437-9FAB-BF6FD25317C8}" type="pres">
      <dgm:prSet presAssocID="{E55A60AA-C0CF-47EC-912B-846E23A5223F}" presName="Name37" presStyleLbl="parChTrans1D3" presStyleIdx="1" presStyleCnt="6" custSzX="516047"/>
      <dgm:spPr/>
      <dgm:t>
        <a:bodyPr/>
        <a:lstStyle/>
        <a:p>
          <a:endParaRPr lang="en-US"/>
        </a:p>
      </dgm:t>
    </dgm:pt>
    <dgm:pt modelId="{ADB11A24-AB88-42BA-94A6-26681808FC1F}" type="pres">
      <dgm:prSet presAssocID="{14AFC8BF-964A-48CF-B705-C979B89C983F}" presName="hierRoot2" presStyleCnt="0">
        <dgm:presLayoutVars>
          <dgm:hierBranch val="init"/>
        </dgm:presLayoutVars>
      </dgm:prSet>
      <dgm:spPr/>
    </dgm:pt>
    <dgm:pt modelId="{85405BE6-50EA-4C70-8083-1A50E14BC41E}" type="pres">
      <dgm:prSet presAssocID="{14AFC8BF-964A-48CF-B705-C979B89C983F}" presName="rootComposite" presStyleCnt="0"/>
      <dgm:spPr/>
    </dgm:pt>
    <dgm:pt modelId="{41967BD8-0EA6-4350-B16F-7E724AA13D3E}" type="pres">
      <dgm:prSet presAssocID="{14AFC8BF-964A-48CF-B705-C979B89C983F}" presName="rootText" presStyleLbl="node3" presStyleIdx="1" presStyleCnt="6" custScaleX="223654">
        <dgm:presLayoutVars>
          <dgm:chPref val="3"/>
        </dgm:presLayoutVars>
      </dgm:prSet>
      <dgm:spPr/>
      <dgm:t>
        <a:bodyPr/>
        <a:lstStyle/>
        <a:p>
          <a:endParaRPr lang="en-US"/>
        </a:p>
      </dgm:t>
    </dgm:pt>
    <dgm:pt modelId="{FF7D39F5-F204-42ED-B8C9-262336122FB7}" type="pres">
      <dgm:prSet presAssocID="{14AFC8BF-964A-48CF-B705-C979B89C983F}" presName="rootConnector" presStyleLbl="node3" presStyleIdx="1" presStyleCnt="6"/>
      <dgm:spPr/>
      <dgm:t>
        <a:bodyPr/>
        <a:lstStyle/>
        <a:p>
          <a:endParaRPr lang="en-US"/>
        </a:p>
      </dgm:t>
    </dgm:pt>
    <dgm:pt modelId="{5B0930E3-BDE6-47AD-B792-33082C012E9C}" type="pres">
      <dgm:prSet presAssocID="{14AFC8BF-964A-48CF-B705-C979B89C983F}" presName="hierChild4" presStyleCnt="0"/>
      <dgm:spPr/>
    </dgm:pt>
    <dgm:pt modelId="{85B027D4-E21A-4A13-BEF0-D6C66F24D1CA}" type="pres">
      <dgm:prSet presAssocID="{14AFC8BF-964A-48CF-B705-C979B89C983F}" presName="hierChild5" presStyleCnt="0"/>
      <dgm:spPr/>
    </dgm:pt>
    <dgm:pt modelId="{A80D32C9-1EDE-4CAE-B357-9B23C816A375}" type="pres">
      <dgm:prSet presAssocID="{D432C331-E5A1-470D-96D8-7CB1480C341E}" presName="Name37" presStyleLbl="parChTrans1D3" presStyleIdx="2" presStyleCnt="6" custSzX="516047"/>
      <dgm:spPr/>
      <dgm:t>
        <a:bodyPr/>
        <a:lstStyle/>
        <a:p>
          <a:endParaRPr lang="en-US"/>
        </a:p>
      </dgm:t>
    </dgm:pt>
    <dgm:pt modelId="{17F99081-E01E-4643-A684-4B7DB3985911}" type="pres">
      <dgm:prSet presAssocID="{5E44A076-7830-4105-B10C-17F389EC508A}" presName="hierRoot2" presStyleCnt="0">
        <dgm:presLayoutVars>
          <dgm:hierBranch val="init"/>
        </dgm:presLayoutVars>
      </dgm:prSet>
      <dgm:spPr/>
    </dgm:pt>
    <dgm:pt modelId="{28482BA8-95EE-45CE-AE65-0262A9B659FC}" type="pres">
      <dgm:prSet presAssocID="{5E44A076-7830-4105-B10C-17F389EC508A}" presName="rootComposite" presStyleCnt="0"/>
      <dgm:spPr/>
    </dgm:pt>
    <dgm:pt modelId="{CB9B2373-B33C-4C8C-9752-9A1ACD3A3C5D}" type="pres">
      <dgm:prSet presAssocID="{5E44A076-7830-4105-B10C-17F389EC508A}" presName="rootText" presStyleLbl="node3" presStyleIdx="2" presStyleCnt="6" custScaleX="211620">
        <dgm:presLayoutVars>
          <dgm:chPref val="3"/>
        </dgm:presLayoutVars>
      </dgm:prSet>
      <dgm:spPr/>
      <dgm:t>
        <a:bodyPr/>
        <a:lstStyle/>
        <a:p>
          <a:endParaRPr lang="en-US"/>
        </a:p>
      </dgm:t>
    </dgm:pt>
    <dgm:pt modelId="{4762E1A2-83C9-4D76-A1F1-6F47A8C386AA}" type="pres">
      <dgm:prSet presAssocID="{5E44A076-7830-4105-B10C-17F389EC508A}" presName="rootConnector" presStyleLbl="node3" presStyleIdx="2" presStyleCnt="6"/>
      <dgm:spPr/>
      <dgm:t>
        <a:bodyPr/>
        <a:lstStyle/>
        <a:p>
          <a:endParaRPr lang="en-US"/>
        </a:p>
      </dgm:t>
    </dgm:pt>
    <dgm:pt modelId="{EECD991F-10FC-4F71-9E41-C3D833EFA18B}" type="pres">
      <dgm:prSet presAssocID="{5E44A076-7830-4105-B10C-17F389EC508A}" presName="hierChild4" presStyleCnt="0"/>
      <dgm:spPr/>
    </dgm:pt>
    <dgm:pt modelId="{A4113028-1415-4EF7-937A-5E5C99A64409}" type="pres">
      <dgm:prSet presAssocID="{5E44A076-7830-4105-B10C-17F389EC508A}" presName="hierChild5" presStyleCnt="0"/>
      <dgm:spPr/>
    </dgm:pt>
    <dgm:pt modelId="{7974F295-6EE6-4B5D-9D34-10D3391316E2}" type="pres">
      <dgm:prSet presAssocID="{AB7F0B29-7CBF-4369-A6DC-A8220F2F2454}" presName="hierChild5" presStyleCnt="0"/>
      <dgm:spPr/>
    </dgm:pt>
    <dgm:pt modelId="{CA7053D1-DCE2-41E0-B58C-6B2198ECA50A}" type="pres">
      <dgm:prSet presAssocID="{2AF08AE9-C115-41CB-B37C-65590C7C146A}" presName="Name37" presStyleLbl="parChTrans1D2" presStyleIdx="1" presStyleCnt="2" custSzX="2408572"/>
      <dgm:spPr/>
      <dgm:t>
        <a:bodyPr/>
        <a:lstStyle/>
        <a:p>
          <a:endParaRPr lang="en-US"/>
        </a:p>
      </dgm:t>
    </dgm:pt>
    <dgm:pt modelId="{BB0DA439-B533-4FC1-B01F-5B00D71FDE95}" type="pres">
      <dgm:prSet presAssocID="{D14A451F-5C56-4E51-B136-96D3DDCA5080}" presName="hierRoot2" presStyleCnt="0">
        <dgm:presLayoutVars>
          <dgm:hierBranch val="init"/>
        </dgm:presLayoutVars>
      </dgm:prSet>
      <dgm:spPr/>
    </dgm:pt>
    <dgm:pt modelId="{7C4A444E-FEC1-45F7-89CA-F24180231ECC}" type="pres">
      <dgm:prSet presAssocID="{D14A451F-5C56-4E51-B136-96D3DDCA5080}" presName="rootComposite" presStyleCnt="0"/>
      <dgm:spPr/>
    </dgm:pt>
    <dgm:pt modelId="{E4C9F794-E6DB-45BE-85F2-87B57F3CA02B}" type="pres">
      <dgm:prSet presAssocID="{D14A451F-5C56-4E51-B136-96D3DDCA5080}" presName="rootText" presStyleLbl="node2" presStyleIdx="1" presStyleCnt="2" custScaleX="143894">
        <dgm:presLayoutVars>
          <dgm:chPref val="3"/>
        </dgm:presLayoutVars>
      </dgm:prSet>
      <dgm:spPr/>
      <dgm:t>
        <a:bodyPr/>
        <a:lstStyle/>
        <a:p>
          <a:endParaRPr lang="en-US"/>
        </a:p>
      </dgm:t>
    </dgm:pt>
    <dgm:pt modelId="{2B90F6B2-7584-4202-B7A8-631B23AC3684}" type="pres">
      <dgm:prSet presAssocID="{D14A451F-5C56-4E51-B136-96D3DDCA5080}" presName="rootConnector" presStyleLbl="node2" presStyleIdx="1" presStyleCnt="2"/>
      <dgm:spPr/>
      <dgm:t>
        <a:bodyPr/>
        <a:lstStyle/>
        <a:p>
          <a:endParaRPr lang="en-US"/>
        </a:p>
      </dgm:t>
    </dgm:pt>
    <dgm:pt modelId="{9D926687-972F-473B-8ED8-8521EA35D5EB}" type="pres">
      <dgm:prSet presAssocID="{D14A451F-5C56-4E51-B136-96D3DDCA5080}" presName="hierChild4" presStyleCnt="0"/>
      <dgm:spPr/>
    </dgm:pt>
    <dgm:pt modelId="{FC90BC1E-B7C6-42ED-A9A0-EAFD3F5AA2BC}" type="pres">
      <dgm:prSet presAssocID="{9EAE222D-BDDD-463E-AE9D-D40EC6730042}" presName="Name37" presStyleLbl="parChTrans1D3" presStyleIdx="3" presStyleCnt="6" custSzX="374726"/>
      <dgm:spPr/>
      <dgm:t>
        <a:bodyPr/>
        <a:lstStyle/>
        <a:p>
          <a:endParaRPr lang="en-US"/>
        </a:p>
      </dgm:t>
    </dgm:pt>
    <dgm:pt modelId="{AF184E7A-8926-4AFB-81CC-AF01FB3A4824}" type="pres">
      <dgm:prSet presAssocID="{373ED200-B41D-41E8-A092-B54D432AAFCF}" presName="hierRoot2" presStyleCnt="0">
        <dgm:presLayoutVars>
          <dgm:hierBranch val="init"/>
        </dgm:presLayoutVars>
      </dgm:prSet>
      <dgm:spPr/>
    </dgm:pt>
    <dgm:pt modelId="{9FC20340-DB63-4E70-A788-EB6204BCA246}" type="pres">
      <dgm:prSet presAssocID="{373ED200-B41D-41E8-A092-B54D432AAFCF}" presName="rootComposite" presStyleCnt="0"/>
      <dgm:spPr/>
    </dgm:pt>
    <dgm:pt modelId="{B501B203-B470-46C6-BA7A-89E8B5B63E68}" type="pres">
      <dgm:prSet presAssocID="{373ED200-B41D-41E8-A092-B54D432AAFCF}" presName="rootText" presStyleLbl="node3" presStyleIdx="3" presStyleCnt="6" custScaleX="161222">
        <dgm:presLayoutVars>
          <dgm:chPref val="3"/>
        </dgm:presLayoutVars>
      </dgm:prSet>
      <dgm:spPr/>
      <dgm:t>
        <a:bodyPr/>
        <a:lstStyle/>
        <a:p>
          <a:endParaRPr lang="en-US"/>
        </a:p>
      </dgm:t>
    </dgm:pt>
    <dgm:pt modelId="{90466485-A4F6-4936-B1C1-9CE64A33DB4A}" type="pres">
      <dgm:prSet presAssocID="{373ED200-B41D-41E8-A092-B54D432AAFCF}" presName="rootConnector" presStyleLbl="node3" presStyleIdx="3" presStyleCnt="6"/>
      <dgm:spPr/>
      <dgm:t>
        <a:bodyPr/>
        <a:lstStyle/>
        <a:p>
          <a:endParaRPr lang="en-US"/>
        </a:p>
      </dgm:t>
    </dgm:pt>
    <dgm:pt modelId="{FF51C31C-74E5-4D23-AA05-41705C8F8D48}" type="pres">
      <dgm:prSet presAssocID="{373ED200-B41D-41E8-A092-B54D432AAFCF}" presName="hierChild4" presStyleCnt="0"/>
      <dgm:spPr/>
    </dgm:pt>
    <dgm:pt modelId="{C265988D-B076-47AD-BE09-B944860EE684}" type="pres">
      <dgm:prSet presAssocID="{373ED200-B41D-41E8-A092-B54D432AAFCF}" presName="hierChild5" presStyleCnt="0"/>
      <dgm:spPr/>
    </dgm:pt>
    <dgm:pt modelId="{705650CD-82E1-4FF1-AA12-E935645F73B2}" type="pres">
      <dgm:prSet presAssocID="{3435F731-338B-479A-B717-B9583D4CC37B}" presName="Name37" presStyleLbl="parChTrans1D3" presStyleIdx="4" presStyleCnt="6" custSzX="374726"/>
      <dgm:spPr/>
      <dgm:t>
        <a:bodyPr/>
        <a:lstStyle/>
        <a:p>
          <a:endParaRPr lang="en-US"/>
        </a:p>
      </dgm:t>
    </dgm:pt>
    <dgm:pt modelId="{AB6B82FB-5EC6-454D-BAE4-80BF8C673804}" type="pres">
      <dgm:prSet presAssocID="{36495B34-5183-4593-BD6E-8820CBB8F0C9}" presName="hierRoot2" presStyleCnt="0">
        <dgm:presLayoutVars>
          <dgm:hierBranch val="init"/>
        </dgm:presLayoutVars>
      </dgm:prSet>
      <dgm:spPr/>
    </dgm:pt>
    <dgm:pt modelId="{3141148C-8EEC-4D6B-BE2E-02E7A00CEF57}" type="pres">
      <dgm:prSet presAssocID="{36495B34-5183-4593-BD6E-8820CBB8F0C9}" presName="rootComposite" presStyleCnt="0"/>
      <dgm:spPr/>
    </dgm:pt>
    <dgm:pt modelId="{494AF993-285B-4C4C-891A-F97140F35382}" type="pres">
      <dgm:prSet presAssocID="{36495B34-5183-4593-BD6E-8820CBB8F0C9}" presName="rootText" presStyleLbl="node3" presStyleIdx="4" presStyleCnt="6" custScaleX="174433">
        <dgm:presLayoutVars>
          <dgm:chPref val="3"/>
        </dgm:presLayoutVars>
      </dgm:prSet>
      <dgm:spPr/>
      <dgm:t>
        <a:bodyPr/>
        <a:lstStyle/>
        <a:p>
          <a:endParaRPr lang="en-US"/>
        </a:p>
      </dgm:t>
    </dgm:pt>
    <dgm:pt modelId="{E67EEEB3-295C-4BC6-A9BA-50FD9F3103BE}" type="pres">
      <dgm:prSet presAssocID="{36495B34-5183-4593-BD6E-8820CBB8F0C9}" presName="rootConnector" presStyleLbl="node3" presStyleIdx="4" presStyleCnt="6"/>
      <dgm:spPr/>
      <dgm:t>
        <a:bodyPr/>
        <a:lstStyle/>
        <a:p>
          <a:endParaRPr lang="en-US"/>
        </a:p>
      </dgm:t>
    </dgm:pt>
    <dgm:pt modelId="{5ED48433-D6F0-4C7D-B91C-925C176B48FD}" type="pres">
      <dgm:prSet presAssocID="{36495B34-5183-4593-BD6E-8820CBB8F0C9}" presName="hierChild4" presStyleCnt="0"/>
      <dgm:spPr/>
    </dgm:pt>
    <dgm:pt modelId="{43105DF7-808B-48AB-B56F-65A8A7FF38B6}" type="pres">
      <dgm:prSet presAssocID="{36495B34-5183-4593-BD6E-8820CBB8F0C9}" presName="hierChild5" presStyleCnt="0"/>
      <dgm:spPr/>
    </dgm:pt>
    <dgm:pt modelId="{DFD6FC95-0D74-4D8A-865F-440FF417F7E5}" type="pres">
      <dgm:prSet presAssocID="{193A9376-4AD9-4215-B456-7D3C72326DAA}" presName="Name37" presStyleLbl="parChTrans1D3" presStyleIdx="5" presStyleCnt="6" custSzX="374726"/>
      <dgm:spPr/>
      <dgm:t>
        <a:bodyPr/>
        <a:lstStyle/>
        <a:p>
          <a:endParaRPr lang="en-US"/>
        </a:p>
      </dgm:t>
    </dgm:pt>
    <dgm:pt modelId="{29062491-1348-48A8-9A16-041400E943F1}" type="pres">
      <dgm:prSet presAssocID="{85853705-3590-40FF-9832-F790EB7A8915}" presName="hierRoot2" presStyleCnt="0">
        <dgm:presLayoutVars>
          <dgm:hierBranch val="init"/>
        </dgm:presLayoutVars>
      </dgm:prSet>
      <dgm:spPr/>
    </dgm:pt>
    <dgm:pt modelId="{F435ABDE-FF8C-4C79-B022-94F28407640F}" type="pres">
      <dgm:prSet presAssocID="{85853705-3590-40FF-9832-F790EB7A8915}" presName="rootComposite" presStyleCnt="0"/>
      <dgm:spPr/>
    </dgm:pt>
    <dgm:pt modelId="{6A45919A-6E8E-4A22-9865-C2BC6D78AD12}" type="pres">
      <dgm:prSet presAssocID="{85853705-3590-40FF-9832-F790EB7A8915}" presName="rootText" presStyleLbl="node3" presStyleIdx="5" presStyleCnt="6" custScaleX="169644">
        <dgm:presLayoutVars>
          <dgm:chPref val="3"/>
        </dgm:presLayoutVars>
      </dgm:prSet>
      <dgm:spPr/>
      <dgm:t>
        <a:bodyPr/>
        <a:lstStyle/>
        <a:p>
          <a:endParaRPr lang="en-US"/>
        </a:p>
      </dgm:t>
    </dgm:pt>
    <dgm:pt modelId="{EEE959F7-18CB-4DF4-865A-196B710F71DF}" type="pres">
      <dgm:prSet presAssocID="{85853705-3590-40FF-9832-F790EB7A8915}" presName="rootConnector" presStyleLbl="node3" presStyleIdx="5" presStyleCnt="6"/>
      <dgm:spPr/>
      <dgm:t>
        <a:bodyPr/>
        <a:lstStyle/>
        <a:p>
          <a:endParaRPr lang="en-US"/>
        </a:p>
      </dgm:t>
    </dgm:pt>
    <dgm:pt modelId="{76052E56-3643-43BF-AAB3-B5DD082296BE}" type="pres">
      <dgm:prSet presAssocID="{85853705-3590-40FF-9832-F790EB7A8915}" presName="hierChild4" presStyleCnt="0"/>
      <dgm:spPr/>
    </dgm:pt>
    <dgm:pt modelId="{C61C3DEF-8BA7-4438-AC05-3096F4FE2DAA}" type="pres">
      <dgm:prSet presAssocID="{85853705-3590-40FF-9832-F790EB7A8915}" presName="hierChild5" presStyleCnt="0"/>
      <dgm:spPr/>
    </dgm:pt>
    <dgm:pt modelId="{F6DED03A-D7F4-444C-B27F-EE4C51CD720B}" type="pres">
      <dgm:prSet presAssocID="{D14A451F-5C56-4E51-B136-96D3DDCA5080}" presName="hierChild5" presStyleCnt="0"/>
      <dgm:spPr/>
    </dgm:pt>
    <dgm:pt modelId="{D8D66CA5-E9E9-490A-A19D-F5880508B109}" type="pres">
      <dgm:prSet presAssocID="{47E52084-6FF9-4DA5-8515-C431226E713C}" presName="hierChild3" presStyleCnt="0"/>
      <dgm:spPr/>
    </dgm:pt>
  </dgm:ptLst>
  <dgm:cxnLst>
    <dgm:cxn modelId="{67256D59-EDA5-43CE-AC6B-F79C2AC8C6A7}" type="presOf" srcId="{373ED200-B41D-41E8-A092-B54D432AAFCF}" destId="{90466485-A4F6-4936-B1C1-9CE64A33DB4A}" srcOrd="1" destOrd="0" presId="urn:microsoft.com/office/officeart/2005/8/layout/orgChart1"/>
    <dgm:cxn modelId="{1C1A4E00-7853-4F21-A05C-63F4690BE2D6}" type="presOf" srcId="{D14A451F-5C56-4E51-B136-96D3DDCA5080}" destId="{E4C9F794-E6DB-45BE-85F2-87B57F3CA02B}" srcOrd="0" destOrd="0" presId="urn:microsoft.com/office/officeart/2005/8/layout/orgChart1"/>
    <dgm:cxn modelId="{3EC50691-EEC7-4731-984F-B7610B1F01AE}" srcId="{AB7F0B29-7CBF-4369-A6DC-A8220F2F2454}" destId="{5E44A076-7830-4105-B10C-17F389EC508A}" srcOrd="2" destOrd="0" parTransId="{D432C331-E5A1-470D-96D8-7CB1480C341E}" sibTransId="{AD3C8193-F854-4E5A-8B1A-012D89FB883C}"/>
    <dgm:cxn modelId="{2D708775-0AD5-4981-9CEC-E29C5C58DA17}" type="presOf" srcId="{E55A60AA-C0CF-47EC-912B-846E23A5223F}" destId="{C9A8EA2D-523F-4437-9FAB-BF6FD25317C8}" srcOrd="0" destOrd="0" presId="urn:microsoft.com/office/officeart/2005/8/layout/orgChart1"/>
    <dgm:cxn modelId="{B790A954-DE1B-445D-8324-4ABCF8F12820}" type="presOf" srcId="{14AFC8BF-964A-48CF-B705-C979B89C983F}" destId="{FF7D39F5-F204-42ED-B8C9-262336122FB7}" srcOrd="1" destOrd="0" presId="urn:microsoft.com/office/officeart/2005/8/layout/orgChart1"/>
    <dgm:cxn modelId="{A4588F39-9665-4F12-A653-A93CDD8D8ECC}" type="presOf" srcId="{5E44A076-7830-4105-B10C-17F389EC508A}" destId="{CB9B2373-B33C-4C8C-9752-9A1ACD3A3C5D}" srcOrd="0" destOrd="0" presId="urn:microsoft.com/office/officeart/2005/8/layout/orgChart1"/>
    <dgm:cxn modelId="{B9206ABA-EEE5-4174-9AEF-599181CA3EDF}" type="presOf" srcId="{AB7F0B29-7CBF-4369-A6DC-A8220F2F2454}" destId="{85113742-4D88-446C-A2B6-C90F0934F50D}" srcOrd="0" destOrd="0" presId="urn:microsoft.com/office/officeart/2005/8/layout/orgChart1"/>
    <dgm:cxn modelId="{62A690D9-DCAC-43B9-BC07-87AFAB915C08}" type="presOf" srcId="{E0FEE0D1-F248-4A04-9CBE-737BD1F88BA4}" destId="{82C7890A-9950-49E9-A59F-EFEC7D1D99BD}" srcOrd="0" destOrd="0" presId="urn:microsoft.com/office/officeart/2005/8/layout/orgChart1"/>
    <dgm:cxn modelId="{5D3D00F0-58B4-4A13-A476-58ABDF6C57F8}" type="presOf" srcId="{373ED200-B41D-41E8-A092-B54D432AAFCF}" destId="{B501B203-B470-46C6-BA7A-89E8B5B63E68}" srcOrd="0" destOrd="0" presId="urn:microsoft.com/office/officeart/2005/8/layout/orgChart1"/>
    <dgm:cxn modelId="{CE2741EE-8303-48F0-BDD5-9E074B0A8DED}" srcId="{AB7F0B29-7CBF-4369-A6DC-A8220F2F2454}" destId="{7BFC766C-09A8-42A7-8C7F-9F4120C58A1B}" srcOrd="0" destOrd="0" parTransId="{E5B90D9D-704A-48DE-A780-0C785DB05530}" sibTransId="{62D54ED5-AE59-456B-8D45-55201C3C348D}"/>
    <dgm:cxn modelId="{68F9C589-B806-4EC4-878D-7CB4CA1AA3E3}" type="presOf" srcId="{14AFC8BF-964A-48CF-B705-C979B89C983F}" destId="{41967BD8-0EA6-4350-B16F-7E724AA13D3E}" srcOrd="0" destOrd="0" presId="urn:microsoft.com/office/officeart/2005/8/layout/orgChart1"/>
    <dgm:cxn modelId="{088AD1F3-F768-46F0-8DEB-52C128C4BCCC}" type="presOf" srcId="{85853705-3590-40FF-9832-F790EB7A8915}" destId="{EEE959F7-18CB-4DF4-865A-196B710F71DF}" srcOrd="1" destOrd="0" presId="urn:microsoft.com/office/officeart/2005/8/layout/orgChart1"/>
    <dgm:cxn modelId="{6D3991B1-8625-4B29-8BE6-04D4B39B5A03}" type="presOf" srcId="{47E52084-6FF9-4DA5-8515-C431226E713C}" destId="{DEBB7475-F301-4C34-A3B1-74C7ADCE912D}" srcOrd="1" destOrd="0" presId="urn:microsoft.com/office/officeart/2005/8/layout/orgChart1"/>
    <dgm:cxn modelId="{24614DB6-EDF6-434E-8C7F-70BCF4A4605F}" srcId="{D14A451F-5C56-4E51-B136-96D3DDCA5080}" destId="{85853705-3590-40FF-9832-F790EB7A8915}" srcOrd="2" destOrd="0" parTransId="{193A9376-4AD9-4215-B456-7D3C72326DAA}" sibTransId="{7ED0A4BB-1416-4B8A-9A86-E67CB12734F5}"/>
    <dgm:cxn modelId="{9E2921D7-4CB6-4CAC-8793-8A539B1E1D3E}" srcId="{D14A451F-5C56-4E51-B136-96D3DDCA5080}" destId="{373ED200-B41D-41E8-A092-B54D432AAFCF}" srcOrd="0" destOrd="0" parTransId="{9EAE222D-BDDD-463E-AE9D-D40EC6730042}" sibTransId="{D2163C51-3883-4059-93CF-43A39D4573C7}"/>
    <dgm:cxn modelId="{0B293C47-F83B-4904-A089-FCD6D4546822}" type="presOf" srcId="{AB7F0B29-7CBF-4369-A6DC-A8220F2F2454}" destId="{090C109B-8C7E-48FB-B2D5-8E107C682CAA}" srcOrd="1" destOrd="0" presId="urn:microsoft.com/office/officeart/2005/8/layout/orgChart1"/>
    <dgm:cxn modelId="{2F59352F-D93D-4218-B4E6-E7AA0E9E86EB}" type="presOf" srcId="{2AF08AE9-C115-41CB-B37C-65590C7C146A}" destId="{CA7053D1-DCE2-41E0-B58C-6B2198ECA50A}" srcOrd="0" destOrd="0" presId="urn:microsoft.com/office/officeart/2005/8/layout/orgChart1"/>
    <dgm:cxn modelId="{2AB2A626-2AFB-4053-9D81-44EDF687EC06}" type="presOf" srcId="{193A9376-4AD9-4215-B456-7D3C72326DAA}" destId="{DFD6FC95-0D74-4D8A-865F-440FF417F7E5}" srcOrd="0" destOrd="0" presId="urn:microsoft.com/office/officeart/2005/8/layout/orgChart1"/>
    <dgm:cxn modelId="{8412C658-4AE4-443E-A598-B09C929A5557}" srcId="{47E52084-6FF9-4DA5-8515-C431226E713C}" destId="{AB7F0B29-7CBF-4369-A6DC-A8220F2F2454}" srcOrd="0" destOrd="0" parTransId="{E0FEE0D1-F248-4A04-9CBE-737BD1F88BA4}" sibTransId="{5EBE8628-19E0-4358-BC25-8650C5C407F2}"/>
    <dgm:cxn modelId="{837FC014-6681-41B6-A886-6E38AFA110FB}" srcId="{47E52084-6FF9-4DA5-8515-C431226E713C}" destId="{D14A451F-5C56-4E51-B136-96D3DDCA5080}" srcOrd="1" destOrd="0" parTransId="{2AF08AE9-C115-41CB-B37C-65590C7C146A}" sibTransId="{7573E0AA-0BD7-42C8-9DB2-BE28BCB66587}"/>
    <dgm:cxn modelId="{7ED94321-EEB0-4016-9230-E9F00A353FC3}" type="presOf" srcId="{36495B34-5183-4593-BD6E-8820CBB8F0C9}" destId="{494AF993-285B-4C4C-891A-F97140F35382}" srcOrd="0" destOrd="0" presId="urn:microsoft.com/office/officeart/2005/8/layout/orgChart1"/>
    <dgm:cxn modelId="{CE77F5B0-6FA7-42CD-869A-5EE6CD06A4A3}" type="presOf" srcId="{85853705-3590-40FF-9832-F790EB7A8915}" destId="{6A45919A-6E8E-4A22-9865-C2BC6D78AD12}" srcOrd="0" destOrd="0" presId="urn:microsoft.com/office/officeart/2005/8/layout/orgChart1"/>
    <dgm:cxn modelId="{BB335308-01F9-40E1-93D4-9500853222A1}" type="presOf" srcId="{9EAE222D-BDDD-463E-AE9D-D40EC6730042}" destId="{FC90BC1E-B7C6-42ED-A9A0-EAFD3F5AA2BC}" srcOrd="0" destOrd="0" presId="urn:microsoft.com/office/officeart/2005/8/layout/orgChart1"/>
    <dgm:cxn modelId="{8F3C679B-FEFB-42AA-A465-C7F156F83C3A}" type="presOf" srcId="{D14A451F-5C56-4E51-B136-96D3DDCA5080}" destId="{2B90F6B2-7584-4202-B7A8-631B23AC3684}" srcOrd="1" destOrd="0" presId="urn:microsoft.com/office/officeart/2005/8/layout/orgChart1"/>
    <dgm:cxn modelId="{A6BDAD58-1582-4603-87C2-864F879A1869}" srcId="{FB5B5EFC-C13A-420A-B48E-5C51068BB508}" destId="{47E52084-6FF9-4DA5-8515-C431226E713C}" srcOrd="0" destOrd="0" parTransId="{DB4314B9-B1CA-4FDC-8F41-41D23FD2B090}" sibTransId="{96826AD1-4E23-4F6F-8454-AF6F48CFFCD8}"/>
    <dgm:cxn modelId="{03B6A0D9-80BC-4200-9453-733BD9EFF715}" type="presOf" srcId="{7BFC766C-09A8-42A7-8C7F-9F4120C58A1B}" destId="{6420023D-637F-443D-B55C-9E6C9F259C73}" srcOrd="0" destOrd="0" presId="urn:microsoft.com/office/officeart/2005/8/layout/orgChart1"/>
    <dgm:cxn modelId="{3B1808F5-3B34-4756-9FF8-8E46AEBBFC62}" type="presOf" srcId="{FB5B5EFC-C13A-420A-B48E-5C51068BB508}" destId="{3A09310B-26A0-4110-8D40-C00FE2D45E6D}" srcOrd="0" destOrd="0" presId="urn:microsoft.com/office/officeart/2005/8/layout/orgChart1"/>
    <dgm:cxn modelId="{4254F791-14B5-49F6-AF8A-55E50455362C}" type="presOf" srcId="{E5B90D9D-704A-48DE-A780-0C785DB05530}" destId="{38B4D8C6-D59B-43CB-91B6-93F52097F351}" srcOrd="0" destOrd="0" presId="urn:microsoft.com/office/officeart/2005/8/layout/orgChart1"/>
    <dgm:cxn modelId="{237FC2DF-E395-4B79-8EA9-1AC5F6D60752}" type="presOf" srcId="{5E44A076-7830-4105-B10C-17F389EC508A}" destId="{4762E1A2-83C9-4D76-A1F1-6F47A8C386AA}" srcOrd="1" destOrd="0" presId="urn:microsoft.com/office/officeart/2005/8/layout/orgChart1"/>
    <dgm:cxn modelId="{B1788470-2A23-43E7-89C5-458FF9371FA8}" srcId="{AB7F0B29-7CBF-4369-A6DC-A8220F2F2454}" destId="{14AFC8BF-964A-48CF-B705-C979B89C983F}" srcOrd="1" destOrd="0" parTransId="{E55A60AA-C0CF-47EC-912B-846E23A5223F}" sibTransId="{BF81F9A8-7457-4D2A-98EE-991F1A1D57C3}"/>
    <dgm:cxn modelId="{C536C4D8-1A84-4463-A73A-B5AF86298AC0}" type="presOf" srcId="{7BFC766C-09A8-42A7-8C7F-9F4120C58A1B}" destId="{AF6225B8-9EB3-4CAA-BD03-58FAE6E7841E}" srcOrd="1" destOrd="0" presId="urn:microsoft.com/office/officeart/2005/8/layout/orgChart1"/>
    <dgm:cxn modelId="{D527B283-B8AF-4851-91CC-461D73A04294}" type="presOf" srcId="{47E52084-6FF9-4DA5-8515-C431226E713C}" destId="{94F39DA6-C8E9-46D8-B2AB-95AE8665AA2A}" srcOrd="0" destOrd="0" presId="urn:microsoft.com/office/officeart/2005/8/layout/orgChart1"/>
    <dgm:cxn modelId="{E8E0757C-6361-4674-BE83-D993D8A1B608}" type="presOf" srcId="{36495B34-5183-4593-BD6E-8820CBB8F0C9}" destId="{E67EEEB3-295C-4BC6-A9BA-50FD9F3103BE}" srcOrd="1" destOrd="0" presId="urn:microsoft.com/office/officeart/2005/8/layout/orgChart1"/>
    <dgm:cxn modelId="{1BF7DD46-3D11-4B20-ACB9-FC7DE795FA65}" type="presOf" srcId="{3435F731-338B-479A-B717-B9583D4CC37B}" destId="{705650CD-82E1-4FF1-AA12-E935645F73B2}" srcOrd="0" destOrd="0" presId="urn:microsoft.com/office/officeart/2005/8/layout/orgChart1"/>
    <dgm:cxn modelId="{C79CF1C6-A43A-41F3-890A-CB988872FEF2}" srcId="{D14A451F-5C56-4E51-B136-96D3DDCA5080}" destId="{36495B34-5183-4593-BD6E-8820CBB8F0C9}" srcOrd="1" destOrd="0" parTransId="{3435F731-338B-479A-B717-B9583D4CC37B}" sibTransId="{0CF85E10-9170-4BAE-A574-1143251F6060}"/>
    <dgm:cxn modelId="{17F7A8A4-2A59-497F-9105-0C756E34BC12}" type="presOf" srcId="{D432C331-E5A1-470D-96D8-7CB1480C341E}" destId="{A80D32C9-1EDE-4CAE-B357-9B23C816A375}" srcOrd="0" destOrd="0" presId="urn:microsoft.com/office/officeart/2005/8/layout/orgChart1"/>
    <dgm:cxn modelId="{BEC80024-DAEC-455A-95C1-CE4A25787A7A}" type="presParOf" srcId="{3A09310B-26A0-4110-8D40-C00FE2D45E6D}" destId="{91A21FF8-4182-46AE-A1E7-6E6C9EEF2281}" srcOrd="0" destOrd="0" presId="urn:microsoft.com/office/officeart/2005/8/layout/orgChart1"/>
    <dgm:cxn modelId="{3D15BE33-5A69-4556-AB16-7ADE93F01827}" type="presParOf" srcId="{91A21FF8-4182-46AE-A1E7-6E6C9EEF2281}" destId="{76CCFFAF-9E2E-49F5-A45C-284CD2798681}" srcOrd="0" destOrd="0" presId="urn:microsoft.com/office/officeart/2005/8/layout/orgChart1"/>
    <dgm:cxn modelId="{FFE3A63A-A4B9-4402-9957-D70ED1401B10}" type="presParOf" srcId="{76CCFFAF-9E2E-49F5-A45C-284CD2798681}" destId="{94F39DA6-C8E9-46D8-B2AB-95AE8665AA2A}" srcOrd="0" destOrd="0" presId="urn:microsoft.com/office/officeart/2005/8/layout/orgChart1"/>
    <dgm:cxn modelId="{36712E69-E08A-4361-9870-ECF04659FAF5}" type="presParOf" srcId="{76CCFFAF-9E2E-49F5-A45C-284CD2798681}" destId="{DEBB7475-F301-4C34-A3B1-74C7ADCE912D}" srcOrd="1" destOrd="0" presId="urn:microsoft.com/office/officeart/2005/8/layout/orgChart1"/>
    <dgm:cxn modelId="{F2995836-CFF0-4D81-BC88-5CB9AC63A321}" type="presParOf" srcId="{91A21FF8-4182-46AE-A1E7-6E6C9EEF2281}" destId="{60577A94-06FD-43BB-B5BA-173361A88569}" srcOrd="1" destOrd="0" presId="urn:microsoft.com/office/officeart/2005/8/layout/orgChart1"/>
    <dgm:cxn modelId="{FD3C096D-30A4-4739-905B-4E4481B70ECF}" type="presParOf" srcId="{60577A94-06FD-43BB-B5BA-173361A88569}" destId="{82C7890A-9950-49E9-A59F-EFEC7D1D99BD}" srcOrd="0" destOrd="0" presId="urn:microsoft.com/office/officeart/2005/8/layout/orgChart1"/>
    <dgm:cxn modelId="{F1EC5439-85F1-4821-8499-231D66C7D6AF}" type="presParOf" srcId="{60577A94-06FD-43BB-B5BA-173361A88569}" destId="{2E1172A2-079B-407B-AD05-7985327A7AB4}" srcOrd="1" destOrd="0" presId="urn:microsoft.com/office/officeart/2005/8/layout/orgChart1"/>
    <dgm:cxn modelId="{2469F5E2-F157-4DB3-820C-7E36FFC34782}" type="presParOf" srcId="{2E1172A2-079B-407B-AD05-7985327A7AB4}" destId="{5BB812F9-946E-4DBF-A0BD-84B44F50842D}" srcOrd="0" destOrd="0" presId="urn:microsoft.com/office/officeart/2005/8/layout/orgChart1"/>
    <dgm:cxn modelId="{64DF94ED-99EA-431F-A8FC-441A8E33EC02}" type="presParOf" srcId="{5BB812F9-946E-4DBF-A0BD-84B44F50842D}" destId="{85113742-4D88-446C-A2B6-C90F0934F50D}" srcOrd="0" destOrd="0" presId="urn:microsoft.com/office/officeart/2005/8/layout/orgChart1"/>
    <dgm:cxn modelId="{8EE2D7BD-27AB-41B4-B8EE-966291DBC73D}" type="presParOf" srcId="{5BB812F9-946E-4DBF-A0BD-84B44F50842D}" destId="{090C109B-8C7E-48FB-B2D5-8E107C682CAA}" srcOrd="1" destOrd="0" presId="urn:microsoft.com/office/officeart/2005/8/layout/orgChart1"/>
    <dgm:cxn modelId="{83C0F36D-67D3-46A5-A107-35540AA71576}" type="presParOf" srcId="{2E1172A2-079B-407B-AD05-7985327A7AB4}" destId="{3F4D262A-0187-436E-8A5F-35D985E832D4}" srcOrd="1" destOrd="0" presId="urn:microsoft.com/office/officeart/2005/8/layout/orgChart1"/>
    <dgm:cxn modelId="{869C8FA2-8B1C-450B-A701-A6E61C3CB5C5}" type="presParOf" srcId="{3F4D262A-0187-436E-8A5F-35D985E832D4}" destId="{38B4D8C6-D59B-43CB-91B6-93F52097F351}" srcOrd="0" destOrd="0" presId="urn:microsoft.com/office/officeart/2005/8/layout/orgChart1"/>
    <dgm:cxn modelId="{996AE420-49F2-46CB-B977-C560EC420B75}" type="presParOf" srcId="{3F4D262A-0187-436E-8A5F-35D985E832D4}" destId="{D564137D-9C22-41A6-BA91-085342E43DB1}" srcOrd="1" destOrd="0" presId="urn:microsoft.com/office/officeart/2005/8/layout/orgChart1"/>
    <dgm:cxn modelId="{034B95AC-1427-465E-9821-BDB7D416C3B8}" type="presParOf" srcId="{D564137D-9C22-41A6-BA91-085342E43DB1}" destId="{DC9B34BB-1EBB-4346-B109-9FA23E22532C}" srcOrd="0" destOrd="0" presId="urn:microsoft.com/office/officeart/2005/8/layout/orgChart1"/>
    <dgm:cxn modelId="{5F86FD4E-803C-4C93-9DBE-36BFDBC9175F}" type="presParOf" srcId="{DC9B34BB-1EBB-4346-B109-9FA23E22532C}" destId="{6420023D-637F-443D-B55C-9E6C9F259C73}" srcOrd="0" destOrd="0" presId="urn:microsoft.com/office/officeart/2005/8/layout/orgChart1"/>
    <dgm:cxn modelId="{0EE4E900-9F22-4CFC-9C1D-BB9B35A1DF3C}" type="presParOf" srcId="{DC9B34BB-1EBB-4346-B109-9FA23E22532C}" destId="{AF6225B8-9EB3-4CAA-BD03-58FAE6E7841E}" srcOrd="1" destOrd="0" presId="urn:microsoft.com/office/officeart/2005/8/layout/orgChart1"/>
    <dgm:cxn modelId="{183582E6-9360-44A3-9F3F-AD3C2BAB2FD4}" type="presParOf" srcId="{D564137D-9C22-41A6-BA91-085342E43DB1}" destId="{64C034E6-80C3-4979-BCF8-CA82DDCB8F8E}" srcOrd="1" destOrd="0" presId="urn:microsoft.com/office/officeart/2005/8/layout/orgChart1"/>
    <dgm:cxn modelId="{32AC0AB2-9916-46BE-AEA0-EC94166BEAC6}" type="presParOf" srcId="{D564137D-9C22-41A6-BA91-085342E43DB1}" destId="{91F2F043-5658-4ABD-84B5-AFF4BB2BF855}" srcOrd="2" destOrd="0" presId="urn:microsoft.com/office/officeart/2005/8/layout/orgChart1"/>
    <dgm:cxn modelId="{05EBCDEE-FB3F-4722-B0F0-A7EE09ED24E7}" type="presParOf" srcId="{3F4D262A-0187-436E-8A5F-35D985E832D4}" destId="{C9A8EA2D-523F-4437-9FAB-BF6FD25317C8}" srcOrd="2" destOrd="0" presId="urn:microsoft.com/office/officeart/2005/8/layout/orgChart1"/>
    <dgm:cxn modelId="{900C4E5F-665E-4D37-BBA0-17EDC5764A63}" type="presParOf" srcId="{3F4D262A-0187-436E-8A5F-35D985E832D4}" destId="{ADB11A24-AB88-42BA-94A6-26681808FC1F}" srcOrd="3" destOrd="0" presId="urn:microsoft.com/office/officeart/2005/8/layout/orgChart1"/>
    <dgm:cxn modelId="{6AAAFEE2-E877-4545-AD48-01855D857CC2}" type="presParOf" srcId="{ADB11A24-AB88-42BA-94A6-26681808FC1F}" destId="{85405BE6-50EA-4C70-8083-1A50E14BC41E}" srcOrd="0" destOrd="0" presId="urn:microsoft.com/office/officeart/2005/8/layout/orgChart1"/>
    <dgm:cxn modelId="{2E315D86-45EB-4500-83AB-DF9A8D917647}" type="presParOf" srcId="{85405BE6-50EA-4C70-8083-1A50E14BC41E}" destId="{41967BD8-0EA6-4350-B16F-7E724AA13D3E}" srcOrd="0" destOrd="0" presId="urn:microsoft.com/office/officeart/2005/8/layout/orgChart1"/>
    <dgm:cxn modelId="{568075F1-771B-4D9F-9CDA-D00CB597367B}" type="presParOf" srcId="{85405BE6-50EA-4C70-8083-1A50E14BC41E}" destId="{FF7D39F5-F204-42ED-B8C9-262336122FB7}" srcOrd="1" destOrd="0" presId="urn:microsoft.com/office/officeart/2005/8/layout/orgChart1"/>
    <dgm:cxn modelId="{D26B9029-814F-4CC8-A738-B50EB45BD6AC}" type="presParOf" srcId="{ADB11A24-AB88-42BA-94A6-26681808FC1F}" destId="{5B0930E3-BDE6-47AD-B792-33082C012E9C}" srcOrd="1" destOrd="0" presId="urn:microsoft.com/office/officeart/2005/8/layout/orgChart1"/>
    <dgm:cxn modelId="{9B7C00D4-5CB3-427A-B77B-9EC3BFBC6CDB}" type="presParOf" srcId="{ADB11A24-AB88-42BA-94A6-26681808FC1F}" destId="{85B027D4-E21A-4A13-BEF0-D6C66F24D1CA}" srcOrd="2" destOrd="0" presId="urn:microsoft.com/office/officeart/2005/8/layout/orgChart1"/>
    <dgm:cxn modelId="{1438C7AB-C547-434B-8251-FEF225E3AE86}" type="presParOf" srcId="{3F4D262A-0187-436E-8A5F-35D985E832D4}" destId="{A80D32C9-1EDE-4CAE-B357-9B23C816A375}" srcOrd="4" destOrd="0" presId="urn:microsoft.com/office/officeart/2005/8/layout/orgChart1"/>
    <dgm:cxn modelId="{241C1468-C56C-4C59-8572-9D41935FEE15}" type="presParOf" srcId="{3F4D262A-0187-436E-8A5F-35D985E832D4}" destId="{17F99081-E01E-4643-A684-4B7DB3985911}" srcOrd="5" destOrd="0" presId="urn:microsoft.com/office/officeart/2005/8/layout/orgChart1"/>
    <dgm:cxn modelId="{0CED434F-B864-4826-B11E-2A82F1D4EC3D}" type="presParOf" srcId="{17F99081-E01E-4643-A684-4B7DB3985911}" destId="{28482BA8-95EE-45CE-AE65-0262A9B659FC}" srcOrd="0" destOrd="0" presId="urn:microsoft.com/office/officeart/2005/8/layout/orgChart1"/>
    <dgm:cxn modelId="{C4C76925-2015-4A8A-941D-0AF1ACF292CB}" type="presParOf" srcId="{28482BA8-95EE-45CE-AE65-0262A9B659FC}" destId="{CB9B2373-B33C-4C8C-9752-9A1ACD3A3C5D}" srcOrd="0" destOrd="0" presId="urn:microsoft.com/office/officeart/2005/8/layout/orgChart1"/>
    <dgm:cxn modelId="{CA52F86D-20C5-450A-9123-DBF5514E9CA8}" type="presParOf" srcId="{28482BA8-95EE-45CE-AE65-0262A9B659FC}" destId="{4762E1A2-83C9-4D76-A1F1-6F47A8C386AA}" srcOrd="1" destOrd="0" presId="urn:microsoft.com/office/officeart/2005/8/layout/orgChart1"/>
    <dgm:cxn modelId="{ED7236B2-8EDA-4E76-BC05-C19845BB7942}" type="presParOf" srcId="{17F99081-E01E-4643-A684-4B7DB3985911}" destId="{EECD991F-10FC-4F71-9E41-C3D833EFA18B}" srcOrd="1" destOrd="0" presId="urn:microsoft.com/office/officeart/2005/8/layout/orgChart1"/>
    <dgm:cxn modelId="{97A388C4-E5F2-4A4B-984A-64F9697B869C}" type="presParOf" srcId="{17F99081-E01E-4643-A684-4B7DB3985911}" destId="{A4113028-1415-4EF7-937A-5E5C99A64409}" srcOrd="2" destOrd="0" presId="urn:microsoft.com/office/officeart/2005/8/layout/orgChart1"/>
    <dgm:cxn modelId="{BF2E0350-D217-4D8E-8BE4-E64C30B701F8}" type="presParOf" srcId="{2E1172A2-079B-407B-AD05-7985327A7AB4}" destId="{7974F295-6EE6-4B5D-9D34-10D3391316E2}" srcOrd="2" destOrd="0" presId="urn:microsoft.com/office/officeart/2005/8/layout/orgChart1"/>
    <dgm:cxn modelId="{892476F2-AF52-407D-887E-FB5E0E4D9DA5}" type="presParOf" srcId="{60577A94-06FD-43BB-B5BA-173361A88569}" destId="{CA7053D1-DCE2-41E0-B58C-6B2198ECA50A}" srcOrd="2" destOrd="0" presId="urn:microsoft.com/office/officeart/2005/8/layout/orgChart1"/>
    <dgm:cxn modelId="{64F134F9-459A-4B8B-AF2A-4C377EDB8730}" type="presParOf" srcId="{60577A94-06FD-43BB-B5BA-173361A88569}" destId="{BB0DA439-B533-4FC1-B01F-5B00D71FDE95}" srcOrd="3" destOrd="0" presId="urn:microsoft.com/office/officeart/2005/8/layout/orgChart1"/>
    <dgm:cxn modelId="{E54F5E13-3D8E-4DF2-B825-4836B794729D}" type="presParOf" srcId="{BB0DA439-B533-4FC1-B01F-5B00D71FDE95}" destId="{7C4A444E-FEC1-45F7-89CA-F24180231ECC}" srcOrd="0" destOrd="0" presId="urn:microsoft.com/office/officeart/2005/8/layout/orgChart1"/>
    <dgm:cxn modelId="{E1B24032-1072-4B80-B026-3B697C768DF3}" type="presParOf" srcId="{7C4A444E-FEC1-45F7-89CA-F24180231ECC}" destId="{E4C9F794-E6DB-45BE-85F2-87B57F3CA02B}" srcOrd="0" destOrd="0" presId="urn:microsoft.com/office/officeart/2005/8/layout/orgChart1"/>
    <dgm:cxn modelId="{499582AA-736F-4FEE-B48F-65559C213487}" type="presParOf" srcId="{7C4A444E-FEC1-45F7-89CA-F24180231ECC}" destId="{2B90F6B2-7584-4202-B7A8-631B23AC3684}" srcOrd="1" destOrd="0" presId="urn:microsoft.com/office/officeart/2005/8/layout/orgChart1"/>
    <dgm:cxn modelId="{EDE2DE2A-7FB8-474D-93B8-614FDA09F9D4}" type="presParOf" srcId="{BB0DA439-B533-4FC1-B01F-5B00D71FDE95}" destId="{9D926687-972F-473B-8ED8-8521EA35D5EB}" srcOrd="1" destOrd="0" presId="urn:microsoft.com/office/officeart/2005/8/layout/orgChart1"/>
    <dgm:cxn modelId="{67C0CA70-7E7F-4B95-9358-B4915FA95C69}" type="presParOf" srcId="{9D926687-972F-473B-8ED8-8521EA35D5EB}" destId="{FC90BC1E-B7C6-42ED-A9A0-EAFD3F5AA2BC}" srcOrd="0" destOrd="0" presId="urn:microsoft.com/office/officeart/2005/8/layout/orgChart1"/>
    <dgm:cxn modelId="{F98349D4-395C-4DA9-912A-5D1A9F382E64}" type="presParOf" srcId="{9D926687-972F-473B-8ED8-8521EA35D5EB}" destId="{AF184E7A-8926-4AFB-81CC-AF01FB3A4824}" srcOrd="1" destOrd="0" presId="urn:microsoft.com/office/officeart/2005/8/layout/orgChart1"/>
    <dgm:cxn modelId="{FD3F89E1-3EBB-4231-9718-4695DED5AAB2}" type="presParOf" srcId="{AF184E7A-8926-4AFB-81CC-AF01FB3A4824}" destId="{9FC20340-DB63-4E70-A788-EB6204BCA246}" srcOrd="0" destOrd="0" presId="urn:microsoft.com/office/officeart/2005/8/layout/orgChart1"/>
    <dgm:cxn modelId="{ED148D9B-1DF6-4775-87C1-EA63A2D8E7FF}" type="presParOf" srcId="{9FC20340-DB63-4E70-A788-EB6204BCA246}" destId="{B501B203-B470-46C6-BA7A-89E8B5B63E68}" srcOrd="0" destOrd="0" presId="urn:microsoft.com/office/officeart/2005/8/layout/orgChart1"/>
    <dgm:cxn modelId="{23F7D1B6-A4BB-4818-8FB0-8072623B196E}" type="presParOf" srcId="{9FC20340-DB63-4E70-A788-EB6204BCA246}" destId="{90466485-A4F6-4936-B1C1-9CE64A33DB4A}" srcOrd="1" destOrd="0" presId="urn:microsoft.com/office/officeart/2005/8/layout/orgChart1"/>
    <dgm:cxn modelId="{E40D9147-D015-4D31-9925-61B838364004}" type="presParOf" srcId="{AF184E7A-8926-4AFB-81CC-AF01FB3A4824}" destId="{FF51C31C-74E5-4D23-AA05-41705C8F8D48}" srcOrd="1" destOrd="0" presId="urn:microsoft.com/office/officeart/2005/8/layout/orgChart1"/>
    <dgm:cxn modelId="{C0F2609C-15BE-4EAD-9D94-9D6233E322B1}" type="presParOf" srcId="{AF184E7A-8926-4AFB-81CC-AF01FB3A4824}" destId="{C265988D-B076-47AD-BE09-B944860EE684}" srcOrd="2" destOrd="0" presId="urn:microsoft.com/office/officeart/2005/8/layout/orgChart1"/>
    <dgm:cxn modelId="{CE10A25A-62FF-4C22-B3E8-AAB8B3E31CC9}" type="presParOf" srcId="{9D926687-972F-473B-8ED8-8521EA35D5EB}" destId="{705650CD-82E1-4FF1-AA12-E935645F73B2}" srcOrd="2" destOrd="0" presId="urn:microsoft.com/office/officeart/2005/8/layout/orgChart1"/>
    <dgm:cxn modelId="{F8BD31F2-B9D3-45E4-9BE5-DD09F54B256E}" type="presParOf" srcId="{9D926687-972F-473B-8ED8-8521EA35D5EB}" destId="{AB6B82FB-5EC6-454D-BAE4-80BF8C673804}" srcOrd="3" destOrd="0" presId="urn:microsoft.com/office/officeart/2005/8/layout/orgChart1"/>
    <dgm:cxn modelId="{08425F17-EDF8-44F2-8C28-A729C79F9F35}" type="presParOf" srcId="{AB6B82FB-5EC6-454D-BAE4-80BF8C673804}" destId="{3141148C-8EEC-4D6B-BE2E-02E7A00CEF57}" srcOrd="0" destOrd="0" presId="urn:microsoft.com/office/officeart/2005/8/layout/orgChart1"/>
    <dgm:cxn modelId="{E94F99DD-1130-4DF3-B537-F944DCCE3B3C}" type="presParOf" srcId="{3141148C-8EEC-4D6B-BE2E-02E7A00CEF57}" destId="{494AF993-285B-4C4C-891A-F97140F35382}" srcOrd="0" destOrd="0" presId="urn:microsoft.com/office/officeart/2005/8/layout/orgChart1"/>
    <dgm:cxn modelId="{1DC3FED4-0515-48DE-8FD9-F19DD17CDB85}" type="presParOf" srcId="{3141148C-8EEC-4D6B-BE2E-02E7A00CEF57}" destId="{E67EEEB3-295C-4BC6-A9BA-50FD9F3103BE}" srcOrd="1" destOrd="0" presId="urn:microsoft.com/office/officeart/2005/8/layout/orgChart1"/>
    <dgm:cxn modelId="{76F2CB71-C133-44BA-AE23-FC85099C2D11}" type="presParOf" srcId="{AB6B82FB-5EC6-454D-BAE4-80BF8C673804}" destId="{5ED48433-D6F0-4C7D-B91C-925C176B48FD}" srcOrd="1" destOrd="0" presId="urn:microsoft.com/office/officeart/2005/8/layout/orgChart1"/>
    <dgm:cxn modelId="{2CA775D3-0345-486A-BB2C-65210781C873}" type="presParOf" srcId="{AB6B82FB-5EC6-454D-BAE4-80BF8C673804}" destId="{43105DF7-808B-48AB-B56F-65A8A7FF38B6}" srcOrd="2" destOrd="0" presId="urn:microsoft.com/office/officeart/2005/8/layout/orgChart1"/>
    <dgm:cxn modelId="{982183A2-8E25-4D14-B407-6F9F298E4DCA}" type="presParOf" srcId="{9D926687-972F-473B-8ED8-8521EA35D5EB}" destId="{DFD6FC95-0D74-4D8A-865F-440FF417F7E5}" srcOrd="4" destOrd="0" presId="urn:microsoft.com/office/officeart/2005/8/layout/orgChart1"/>
    <dgm:cxn modelId="{92A3FCAA-1E7E-4180-B5E8-245C96C24158}" type="presParOf" srcId="{9D926687-972F-473B-8ED8-8521EA35D5EB}" destId="{29062491-1348-48A8-9A16-041400E943F1}" srcOrd="5" destOrd="0" presId="urn:microsoft.com/office/officeart/2005/8/layout/orgChart1"/>
    <dgm:cxn modelId="{164D4EB0-5617-452B-855D-E9343DE16F68}" type="presParOf" srcId="{29062491-1348-48A8-9A16-041400E943F1}" destId="{F435ABDE-FF8C-4C79-B022-94F28407640F}" srcOrd="0" destOrd="0" presId="urn:microsoft.com/office/officeart/2005/8/layout/orgChart1"/>
    <dgm:cxn modelId="{6483B019-9590-4245-AA23-5D667FB6A734}" type="presParOf" srcId="{F435ABDE-FF8C-4C79-B022-94F28407640F}" destId="{6A45919A-6E8E-4A22-9865-C2BC6D78AD12}" srcOrd="0" destOrd="0" presId="urn:microsoft.com/office/officeart/2005/8/layout/orgChart1"/>
    <dgm:cxn modelId="{04370544-8532-48F4-A090-45CC8E372772}" type="presParOf" srcId="{F435ABDE-FF8C-4C79-B022-94F28407640F}" destId="{EEE959F7-18CB-4DF4-865A-196B710F71DF}" srcOrd="1" destOrd="0" presId="urn:microsoft.com/office/officeart/2005/8/layout/orgChart1"/>
    <dgm:cxn modelId="{C6082EB8-EF2E-49A6-8227-73290CC44763}" type="presParOf" srcId="{29062491-1348-48A8-9A16-041400E943F1}" destId="{76052E56-3643-43BF-AAB3-B5DD082296BE}" srcOrd="1" destOrd="0" presId="urn:microsoft.com/office/officeart/2005/8/layout/orgChart1"/>
    <dgm:cxn modelId="{E03B290B-161F-4423-A922-C3ADC679DF2C}" type="presParOf" srcId="{29062491-1348-48A8-9A16-041400E943F1}" destId="{C61C3DEF-8BA7-4438-AC05-3096F4FE2DAA}" srcOrd="2" destOrd="0" presId="urn:microsoft.com/office/officeart/2005/8/layout/orgChart1"/>
    <dgm:cxn modelId="{83DA7D15-AE39-4108-91E4-9BD95A2C71DB}" type="presParOf" srcId="{BB0DA439-B533-4FC1-B01F-5B00D71FDE95}" destId="{F6DED03A-D7F4-444C-B27F-EE4C51CD720B}" srcOrd="2" destOrd="0" presId="urn:microsoft.com/office/officeart/2005/8/layout/orgChart1"/>
    <dgm:cxn modelId="{B3FDFABB-83C8-474D-A060-2D7C11343F6A}" type="presParOf" srcId="{91A21FF8-4182-46AE-A1E7-6E6C9EEF2281}" destId="{D8D66CA5-E9E9-490A-A19D-F5880508B10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40B788-4AF4-4F65-9F56-7426C9F834E9}" type="doc">
      <dgm:prSet loTypeId="urn:microsoft.com/office/officeart/2008/layout/PictureLineup" loCatId="picture" qsTypeId="urn:microsoft.com/office/officeart/2005/8/quickstyle/simple2" qsCatId="simple" csTypeId="urn:microsoft.com/office/officeart/2005/8/colors/accent1_2" csCatId="accent1" phldr="1"/>
      <dgm:spPr/>
      <dgm:t>
        <a:bodyPr/>
        <a:lstStyle/>
        <a:p>
          <a:endParaRPr lang="en-US"/>
        </a:p>
      </dgm:t>
    </dgm:pt>
    <dgm:pt modelId="{629B1E23-B008-4A42-8708-B3656C787A23}">
      <dgm:prSet phldrT="[Text]"/>
      <dgm:spPr/>
      <dgm:t>
        <a:bodyPr/>
        <a:lstStyle/>
        <a:p>
          <a:r>
            <a:rPr lang="en-US" dirty="0" smtClean="0">
              <a:latin typeface="Franklin Gothic Medium Cond" panose="020B0606030402020204" pitchFamily="34" charset="0"/>
            </a:rPr>
            <a:t>Industrial</a:t>
          </a:r>
        </a:p>
        <a:p>
          <a:r>
            <a:rPr lang="en-US" dirty="0" smtClean="0">
              <a:latin typeface="Franklin Gothic Medium Cond" panose="020B0606030402020204" pitchFamily="34" charset="0"/>
            </a:rPr>
            <a:t>1991</a:t>
          </a:r>
          <a:endParaRPr lang="en-US" dirty="0">
            <a:latin typeface="Franklin Gothic Medium Cond" panose="020B0606030402020204" pitchFamily="34" charset="0"/>
          </a:endParaRPr>
        </a:p>
      </dgm:t>
    </dgm:pt>
    <dgm:pt modelId="{527F843B-FA5A-4C9C-8058-EFD5A3C4F979}" type="parTrans" cxnId="{611003FB-0F2A-4FE3-BD2E-F64ABD7D9348}">
      <dgm:prSet/>
      <dgm:spPr/>
      <dgm:t>
        <a:bodyPr/>
        <a:lstStyle/>
        <a:p>
          <a:endParaRPr lang="en-US"/>
        </a:p>
      </dgm:t>
    </dgm:pt>
    <dgm:pt modelId="{8F3B4A0E-B8D5-4D2E-8A50-C18D7DE313B3}" type="sibTrans" cxnId="{611003FB-0F2A-4FE3-BD2E-F64ABD7D9348}">
      <dgm:prSet/>
      <dgm:spPr/>
      <dgm:t>
        <a:bodyPr/>
        <a:lstStyle/>
        <a:p>
          <a:endParaRPr lang="en-US"/>
        </a:p>
      </dgm:t>
    </dgm:pt>
    <dgm:pt modelId="{F7703648-E25A-4071-A6A5-376438AC5605}">
      <dgm:prSet phldrT="[Text]"/>
      <dgm:spPr/>
      <dgm:t>
        <a:bodyPr/>
        <a:lstStyle/>
        <a:p>
          <a:r>
            <a:rPr lang="en-US" dirty="0" smtClean="0">
              <a:latin typeface="Franklin Gothic Medium Cond" panose="020B0606030402020204" pitchFamily="34" charset="0"/>
            </a:rPr>
            <a:t>MFG</a:t>
          </a:r>
        </a:p>
        <a:p>
          <a:r>
            <a:rPr lang="en-US" dirty="0" smtClean="0">
              <a:latin typeface="Franklin Gothic Medium Cond" panose="020B0606030402020204" pitchFamily="34" charset="0"/>
            </a:rPr>
            <a:t>2011</a:t>
          </a:r>
          <a:endParaRPr lang="en-US" dirty="0">
            <a:latin typeface="Franklin Gothic Medium Cond" panose="020B0606030402020204" pitchFamily="34" charset="0"/>
          </a:endParaRPr>
        </a:p>
      </dgm:t>
    </dgm:pt>
    <dgm:pt modelId="{175E89F9-2B8A-42BA-BCD3-F4CADF996C2A}" type="parTrans" cxnId="{EDAFB437-985A-4227-9677-16C63C2C6F3E}">
      <dgm:prSet/>
      <dgm:spPr/>
      <dgm:t>
        <a:bodyPr/>
        <a:lstStyle/>
        <a:p>
          <a:endParaRPr lang="en-US"/>
        </a:p>
      </dgm:t>
    </dgm:pt>
    <dgm:pt modelId="{75D5830F-ECA3-42C3-9782-EB0522AD1C19}" type="sibTrans" cxnId="{EDAFB437-985A-4227-9677-16C63C2C6F3E}">
      <dgm:prSet/>
      <dgm:spPr/>
      <dgm:t>
        <a:bodyPr/>
        <a:lstStyle/>
        <a:p>
          <a:endParaRPr lang="en-US"/>
        </a:p>
      </dgm:t>
    </dgm:pt>
    <dgm:pt modelId="{B3726C01-70A5-468A-9161-2236ABBDBDD4}">
      <dgm:prSet phldrT="[Text]"/>
      <dgm:spPr/>
      <dgm:t>
        <a:bodyPr/>
        <a:lstStyle/>
        <a:p>
          <a:r>
            <a:rPr lang="en-US" dirty="0" smtClean="0">
              <a:latin typeface="Franklin Gothic Medium Cond" panose="020B0606030402020204" pitchFamily="34" charset="0"/>
            </a:rPr>
            <a:t>IT policy</a:t>
          </a:r>
        </a:p>
        <a:p>
          <a:r>
            <a:rPr lang="en-US" dirty="0" smtClean="0">
              <a:latin typeface="Franklin Gothic Medium Cond" panose="020B0606030402020204" pitchFamily="34" charset="0"/>
            </a:rPr>
            <a:t>2012</a:t>
          </a:r>
          <a:endParaRPr lang="en-US" dirty="0">
            <a:latin typeface="Franklin Gothic Medium Cond" panose="020B0606030402020204" pitchFamily="34" charset="0"/>
          </a:endParaRPr>
        </a:p>
      </dgm:t>
    </dgm:pt>
    <dgm:pt modelId="{2AA941C3-947E-4BCC-8211-B087279FD73C}" type="parTrans" cxnId="{D285C29D-2407-419C-AE30-5DED0A076879}">
      <dgm:prSet/>
      <dgm:spPr/>
      <dgm:t>
        <a:bodyPr/>
        <a:lstStyle/>
        <a:p>
          <a:endParaRPr lang="en-US"/>
        </a:p>
      </dgm:t>
    </dgm:pt>
    <dgm:pt modelId="{E135DD1A-4051-4F3D-80CD-ACD72F44FC04}" type="sibTrans" cxnId="{D285C29D-2407-419C-AE30-5DED0A076879}">
      <dgm:prSet/>
      <dgm:spPr/>
      <dgm:t>
        <a:bodyPr/>
        <a:lstStyle/>
        <a:p>
          <a:endParaRPr lang="en-US"/>
        </a:p>
      </dgm:t>
    </dgm:pt>
    <dgm:pt modelId="{E1A56DD2-A3E5-469D-A581-172C8A6DC9F7}">
      <dgm:prSet phldrT="[Text]" custT="1"/>
      <dgm:spPr/>
      <dgm:t>
        <a:bodyPr/>
        <a:lstStyle/>
        <a:p>
          <a:r>
            <a:rPr lang="en-US" sz="3700" dirty="0" smtClean="0">
              <a:latin typeface="Franklin Gothic Medium Cond" panose="020B0606030402020204" pitchFamily="34" charset="0"/>
            </a:rPr>
            <a:t>Telecom</a:t>
          </a:r>
        </a:p>
        <a:p>
          <a:r>
            <a:rPr lang="en-US" sz="3700" dirty="0" smtClean="0">
              <a:latin typeface="Franklin Gothic Medium Cond" panose="020B0606030402020204" pitchFamily="34" charset="0"/>
            </a:rPr>
            <a:t>2012</a:t>
          </a:r>
        </a:p>
        <a:p>
          <a:r>
            <a:rPr lang="en-US" sz="3200" dirty="0" smtClean="0">
              <a:latin typeface="Franklin Gothic Medium Cond" panose="020B0606030402020204" pitchFamily="34" charset="0"/>
            </a:rPr>
            <a:t>(INFRA Ch.)</a:t>
          </a:r>
          <a:endParaRPr lang="en-US" sz="3200" dirty="0">
            <a:latin typeface="Franklin Gothic Medium Cond" panose="020B0606030402020204" pitchFamily="34" charset="0"/>
          </a:endParaRPr>
        </a:p>
      </dgm:t>
    </dgm:pt>
    <dgm:pt modelId="{7E72B29D-2342-4FA5-AB42-1E0A205EFD6D}" type="parTrans" cxnId="{F92C9D49-0D67-4A56-AB0F-0D4C3CC5DB77}">
      <dgm:prSet/>
      <dgm:spPr/>
      <dgm:t>
        <a:bodyPr/>
        <a:lstStyle/>
        <a:p>
          <a:endParaRPr lang="en-US"/>
        </a:p>
      </dgm:t>
    </dgm:pt>
    <dgm:pt modelId="{041948AB-FF96-44DA-9E29-DFCE454D22F8}" type="sibTrans" cxnId="{F92C9D49-0D67-4A56-AB0F-0D4C3CC5DB77}">
      <dgm:prSet/>
      <dgm:spPr/>
      <dgm:t>
        <a:bodyPr/>
        <a:lstStyle/>
        <a:p>
          <a:endParaRPr lang="en-US"/>
        </a:p>
      </dgm:t>
    </dgm:pt>
    <dgm:pt modelId="{3A73AC12-6694-49ED-BEC3-50E0659A72B9}">
      <dgm:prSet phldrT="[Text]" custT="1"/>
      <dgm:spPr/>
      <dgm:t>
        <a:bodyPr/>
        <a:lstStyle/>
        <a:p>
          <a:r>
            <a:rPr lang="en-US" sz="3200" dirty="0" smtClean="0">
              <a:latin typeface="Franklin Gothic Medium Cond" panose="020B0606030402020204" pitchFamily="34" charset="0"/>
            </a:rPr>
            <a:t>FDI Policy</a:t>
          </a:r>
          <a:br>
            <a:rPr lang="en-US" sz="3200" dirty="0" smtClean="0">
              <a:latin typeface="Franklin Gothic Medium Cond" panose="020B0606030402020204" pitchFamily="34" charset="0"/>
            </a:rPr>
          </a:br>
          <a:r>
            <a:rPr lang="en-US" sz="3200" dirty="0" smtClean="0">
              <a:latin typeface="Franklin Gothic Medium Cond" panose="020B0606030402020204" pitchFamily="34" charset="0"/>
            </a:rPr>
            <a:t>(BoP Ch.)</a:t>
          </a:r>
          <a:endParaRPr lang="en-US" sz="3200" dirty="0">
            <a:latin typeface="Franklin Gothic Medium Cond" panose="020B0606030402020204" pitchFamily="34" charset="0"/>
          </a:endParaRPr>
        </a:p>
      </dgm:t>
    </dgm:pt>
    <dgm:pt modelId="{51B68E51-214B-449C-BE1C-B1511D937D31}" type="parTrans" cxnId="{39F0F15F-0BED-4FCC-BD25-31AC34B96C96}">
      <dgm:prSet/>
      <dgm:spPr/>
      <dgm:t>
        <a:bodyPr/>
        <a:lstStyle/>
        <a:p>
          <a:endParaRPr lang="en-US"/>
        </a:p>
      </dgm:t>
    </dgm:pt>
    <dgm:pt modelId="{3E345264-61FE-4FDE-B1AA-637FEDABA91D}" type="sibTrans" cxnId="{39F0F15F-0BED-4FCC-BD25-31AC34B96C96}">
      <dgm:prSet/>
      <dgm:spPr/>
      <dgm:t>
        <a:bodyPr/>
        <a:lstStyle/>
        <a:p>
          <a:endParaRPr lang="en-US"/>
        </a:p>
      </dgm:t>
    </dgm:pt>
    <dgm:pt modelId="{E61CF4C7-C95E-4438-87AD-4A8A5D6B1138}" type="pres">
      <dgm:prSet presAssocID="{FD40B788-4AF4-4F65-9F56-7426C9F834E9}" presName="Name0" presStyleCnt="0">
        <dgm:presLayoutVars>
          <dgm:chMax/>
          <dgm:chPref/>
          <dgm:dir/>
          <dgm:animLvl val="lvl"/>
          <dgm:resizeHandles val="exact"/>
        </dgm:presLayoutVars>
      </dgm:prSet>
      <dgm:spPr/>
      <dgm:t>
        <a:bodyPr/>
        <a:lstStyle/>
        <a:p>
          <a:endParaRPr lang="en-US"/>
        </a:p>
      </dgm:t>
    </dgm:pt>
    <dgm:pt modelId="{68963E53-5F9A-4768-8C6B-538DEFDA8009}" type="pres">
      <dgm:prSet presAssocID="{629B1E23-B008-4A42-8708-B3656C787A23}" presName="composite" presStyleCnt="0"/>
      <dgm:spPr/>
    </dgm:pt>
    <dgm:pt modelId="{1E612D34-3083-40E4-B72E-ED4410884BCA}" type="pres">
      <dgm:prSet presAssocID="{629B1E23-B008-4A42-8708-B3656C787A23}" presName="Image" presStyleLbl="alignNode1" presStyleIdx="0" presStyleCnt="5"/>
      <dgm:spPr>
        <a:blipFill rotWithShape="1">
          <a:blip xmlns:r="http://schemas.openxmlformats.org/officeDocument/2006/relationships" r:embed="rId1">
            <a:extLst>
              <a:ext uri="{BEBA8EAE-BF5A-486C-A8C5-ECC9F3942E4B}">
                <a14:imgProps xmlns:a14="http://schemas.microsoft.com/office/drawing/2010/main">
                  <a14:imgLayer r:embed="rId2">
                    <a14:imgEffect>
                      <a14:artisticChalkSketch/>
                    </a14:imgEffect>
                  </a14:imgLayer>
                </a14:imgProps>
              </a:ext>
            </a:extLst>
          </a:blip>
          <a:stretch>
            <a:fillRect/>
          </a:stretch>
        </a:blipFill>
      </dgm:spPr>
      <dgm:t>
        <a:bodyPr/>
        <a:lstStyle/>
        <a:p>
          <a:endParaRPr lang="en-US"/>
        </a:p>
      </dgm:t>
    </dgm:pt>
    <dgm:pt modelId="{7B358438-C2F9-4C8B-8152-60F30C8FA19B}" type="pres">
      <dgm:prSet presAssocID="{629B1E23-B008-4A42-8708-B3656C787A23}" presName="Accent" presStyleLbl="parChTrans1D1" presStyleIdx="0" presStyleCnt="5"/>
      <dgm:spPr/>
    </dgm:pt>
    <dgm:pt modelId="{A3CF64F8-AE00-4789-BA0A-250186A24EEB}" type="pres">
      <dgm:prSet presAssocID="{629B1E23-B008-4A42-8708-B3656C787A23}" presName="Parent" presStyleLbl="revTx" presStyleIdx="0" presStyleCnt="5">
        <dgm:presLayoutVars>
          <dgm:chMax val="0"/>
          <dgm:chPref val="0"/>
          <dgm:bulletEnabled val="1"/>
        </dgm:presLayoutVars>
      </dgm:prSet>
      <dgm:spPr/>
      <dgm:t>
        <a:bodyPr/>
        <a:lstStyle/>
        <a:p>
          <a:endParaRPr lang="en-US"/>
        </a:p>
      </dgm:t>
    </dgm:pt>
    <dgm:pt modelId="{15DB6D0F-955A-4E3B-9D8A-D10F0BD97414}" type="pres">
      <dgm:prSet presAssocID="{8F3B4A0E-B8D5-4D2E-8A50-C18D7DE313B3}" presName="sibTrans" presStyleCnt="0"/>
      <dgm:spPr/>
    </dgm:pt>
    <dgm:pt modelId="{CBDFE006-0037-42A5-8B44-B2DD59172174}" type="pres">
      <dgm:prSet presAssocID="{F7703648-E25A-4071-A6A5-376438AC5605}" presName="composite" presStyleCnt="0"/>
      <dgm:spPr/>
    </dgm:pt>
    <dgm:pt modelId="{7E71DE0E-487F-44D5-9F02-6C9C989CAAA1}" type="pres">
      <dgm:prSet presAssocID="{F7703648-E25A-4071-A6A5-376438AC5605}" presName="Image" presStyleLbl="alignNode1" presStyleIdx="1" presStyleCnt="5"/>
      <dgm:spPr>
        <a:blipFill rotWithShape="1">
          <a:blip xmlns:r="http://schemas.openxmlformats.org/officeDocument/2006/relationships" r:embed="rId3"/>
          <a:stretch>
            <a:fillRect/>
          </a:stretch>
        </a:blipFill>
      </dgm:spPr>
    </dgm:pt>
    <dgm:pt modelId="{4B886B6D-E170-4FD8-8A5E-B8A2C2E4445A}" type="pres">
      <dgm:prSet presAssocID="{F7703648-E25A-4071-A6A5-376438AC5605}" presName="Accent" presStyleLbl="parChTrans1D1" presStyleIdx="1" presStyleCnt="5"/>
      <dgm:spPr/>
    </dgm:pt>
    <dgm:pt modelId="{51E67F3A-459E-443F-9D30-F09BD72D8B40}" type="pres">
      <dgm:prSet presAssocID="{F7703648-E25A-4071-A6A5-376438AC5605}" presName="Parent" presStyleLbl="revTx" presStyleIdx="1" presStyleCnt="5">
        <dgm:presLayoutVars>
          <dgm:chMax val="0"/>
          <dgm:chPref val="0"/>
          <dgm:bulletEnabled val="1"/>
        </dgm:presLayoutVars>
      </dgm:prSet>
      <dgm:spPr/>
      <dgm:t>
        <a:bodyPr/>
        <a:lstStyle/>
        <a:p>
          <a:endParaRPr lang="en-US"/>
        </a:p>
      </dgm:t>
    </dgm:pt>
    <dgm:pt modelId="{0159980A-F07A-47C4-8149-78DDA674E51F}" type="pres">
      <dgm:prSet presAssocID="{75D5830F-ECA3-42C3-9782-EB0522AD1C19}" presName="sibTrans" presStyleCnt="0"/>
      <dgm:spPr/>
    </dgm:pt>
    <dgm:pt modelId="{DBC566AF-ADBD-424A-8381-03F825664E44}" type="pres">
      <dgm:prSet presAssocID="{B3726C01-70A5-468A-9161-2236ABBDBDD4}" presName="composite" presStyleCnt="0"/>
      <dgm:spPr/>
    </dgm:pt>
    <dgm:pt modelId="{EDB1ADAA-6541-4004-BCB5-93A11842FC01}" type="pres">
      <dgm:prSet presAssocID="{B3726C01-70A5-468A-9161-2236ABBDBDD4}" presName="Image" presStyleLbl="alignNode1" presStyleIdx="2" presStyleCnt="5"/>
      <dgm:spPr>
        <a:blipFill rotWithShape="1">
          <a:blip xmlns:r="http://schemas.openxmlformats.org/officeDocument/2006/relationships" r:embed="rId4"/>
          <a:stretch>
            <a:fillRect/>
          </a:stretch>
        </a:blipFill>
      </dgm:spPr>
    </dgm:pt>
    <dgm:pt modelId="{3296313E-3C6F-4BA3-9068-05B177B4C224}" type="pres">
      <dgm:prSet presAssocID="{B3726C01-70A5-468A-9161-2236ABBDBDD4}" presName="Accent" presStyleLbl="parChTrans1D1" presStyleIdx="2" presStyleCnt="5"/>
      <dgm:spPr/>
    </dgm:pt>
    <dgm:pt modelId="{6E4C7F0E-04A5-4C3E-AFB5-4E6D22114DBF}" type="pres">
      <dgm:prSet presAssocID="{B3726C01-70A5-468A-9161-2236ABBDBDD4}" presName="Parent" presStyleLbl="revTx" presStyleIdx="2" presStyleCnt="5">
        <dgm:presLayoutVars>
          <dgm:chMax val="0"/>
          <dgm:chPref val="0"/>
          <dgm:bulletEnabled val="1"/>
        </dgm:presLayoutVars>
      </dgm:prSet>
      <dgm:spPr/>
      <dgm:t>
        <a:bodyPr/>
        <a:lstStyle/>
        <a:p>
          <a:endParaRPr lang="en-US"/>
        </a:p>
      </dgm:t>
    </dgm:pt>
    <dgm:pt modelId="{61768B0F-E6FE-4D77-A483-27B688DC690E}" type="pres">
      <dgm:prSet presAssocID="{E135DD1A-4051-4F3D-80CD-ACD72F44FC04}" presName="sibTrans" presStyleCnt="0"/>
      <dgm:spPr/>
    </dgm:pt>
    <dgm:pt modelId="{37129C97-C4F1-4FA8-B105-2556B0419623}" type="pres">
      <dgm:prSet presAssocID="{E1A56DD2-A3E5-469D-A581-172C8A6DC9F7}" presName="composite" presStyleCnt="0"/>
      <dgm:spPr/>
    </dgm:pt>
    <dgm:pt modelId="{52EF26BE-3161-45E7-8E22-56593D539B0B}" type="pres">
      <dgm:prSet presAssocID="{E1A56DD2-A3E5-469D-A581-172C8A6DC9F7}" presName="Image" presStyleLbl="alignNode1" presStyleIdx="3" presStyleCnt="5"/>
      <dgm:spPr>
        <a:blipFill rotWithShape="1">
          <a:blip xmlns:r="http://schemas.openxmlformats.org/officeDocument/2006/relationships" r:embed="rId5"/>
          <a:stretch>
            <a:fillRect/>
          </a:stretch>
        </a:blipFill>
      </dgm:spPr>
    </dgm:pt>
    <dgm:pt modelId="{755EAAD0-70CC-427E-8A9D-6BFCC7CEA942}" type="pres">
      <dgm:prSet presAssocID="{E1A56DD2-A3E5-469D-A581-172C8A6DC9F7}" presName="Accent" presStyleLbl="parChTrans1D1" presStyleIdx="3" presStyleCnt="5"/>
      <dgm:spPr/>
    </dgm:pt>
    <dgm:pt modelId="{7CFCD7EF-B3E3-474D-8BEF-DEFA2E99CAE3}" type="pres">
      <dgm:prSet presAssocID="{E1A56DD2-A3E5-469D-A581-172C8A6DC9F7}" presName="Parent" presStyleLbl="revTx" presStyleIdx="3" presStyleCnt="5">
        <dgm:presLayoutVars>
          <dgm:chMax val="0"/>
          <dgm:chPref val="0"/>
          <dgm:bulletEnabled val="1"/>
        </dgm:presLayoutVars>
      </dgm:prSet>
      <dgm:spPr/>
      <dgm:t>
        <a:bodyPr/>
        <a:lstStyle/>
        <a:p>
          <a:endParaRPr lang="en-US"/>
        </a:p>
      </dgm:t>
    </dgm:pt>
    <dgm:pt modelId="{F58024F2-C360-4B23-AA0F-639DF7CF5C2D}" type="pres">
      <dgm:prSet presAssocID="{041948AB-FF96-44DA-9E29-DFCE454D22F8}" presName="sibTrans" presStyleCnt="0"/>
      <dgm:spPr/>
    </dgm:pt>
    <dgm:pt modelId="{46AB682C-5628-4AA9-8802-DCEF3541A58E}" type="pres">
      <dgm:prSet presAssocID="{3A73AC12-6694-49ED-BEC3-50E0659A72B9}" presName="composite" presStyleCnt="0"/>
      <dgm:spPr/>
    </dgm:pt>
    <dgm:pt modelId="{9B7C37E0-7A1D-4757-A23D-E21C17C46A7C}" type="pres">
      <dgm:prSet presAssocID="{3A73AC12-6694-49ED-BEC3-50E0659A72B9}" presName="Image" presStyleLbl="alignNode1" presStyleIdx="4" presStyleCnt="5"/>
      <dgm:spPr>
        <a:blipFill rotWithShape="1">
          <a:blip xmlns:r="http://schemas.openxmlformats.org/officeDocument/2006/relationships" r:embed="rId6"/>
          <a:stretch>
            <a:fillRect/>
          </a:stretch>
        </a:blipFill>
      </dgm:spPr>
    </dgm:pt>
    <dgm:pt modelId="{663C713A-993E-4C88-9351-BCD33FFBDAF9}" type="pres">
      <dgm:prSet presAssocID="{3A73AC12-6694-49ED-BEC3-50E0659A72B9}" presName="Accent" presStyleLbl="parChTrans1D1" presStyleIdx="4" presStyleCnt="5"/>
      <dgm:spPr/>
    </dgm:pt>
    <dgm:pt modelId="{BFE305F2-7587-4675-AE6C-F8613AC97144}" type="pres">
      <dgm:prSet presAssocID="{3A73AC12-6694-49ED-BEC3-50E0659A72B9}" presName="Parent" presStyleLbl="revTx" presStyleIdx="4" presStyleCnt="5">
        <dgm:presLayoutVars>
          <dgm:chMax val="0"/>
          <dgm:chPref val="0"/>
          <dgm:bulletEnabled val="1"/>
        </dgm:presLayoutVars>
      </dgm:prSet>
      <dgm:spPr/>
      <dgm:t>
        <a:bodyPr/>
        <a:lstStyle/>
        <a:p>
          <a:endParaRPr lang="en-US"/>
        </a:p>
      </dgm:t>
    </dgm:pt>
  </dgm:ptLst>
  <dgm:cxnLst>
    <dgm:cxn modelId="{EDAFB437-985A-4227-9677-16C63C2C6F3E}" srcId="{FD40B788-4AF4-4F65-9F56-7426C9F834E9}" destId="{F7703648-E25A-4071-A6A5-376438AC5605}" srcOrd="1" destOrd="0" parTransId="{175E89F9-2B8A-42BA-BCD3-F4CADF996C2A}" sibTransId="{75D5830F-ECA3-42C3-9782-EB0522AD1C19}"/>
    <dgm:cxn modelId="{C871EF7F-7438-4810-A0D8-A9CE2C378BB9}" type="presOf" srcId="{FD40B788-4AF4-4F65-9F56-7426C9F834E9}" destId="{E61CF4C7-C95E-4438-87AD-4A8A5D6B1138}" srcOrd="0" destOrd="0" presId="urn:microsoft.com/office/officeart/2008/layout/PictureLineup"/>
    <dgm:cxn modelId="{611003FB-0F2A-4FE3-BD2E-F64ABD7D9348}" srcId="{FD40B788-4AF4-4F65-9F56-7426C9F834E9}" destId="{629B1E23-B008-4A42-8708-B3656C787A23}" srcOrd="0" destOrd="0" parTransId="{527F843B-FA5A-4C9C-8058-EFD5A3C4F979}" sibTransId="{8F3B4A0E-B8D5-4D2E-8A50-C18D7DE313B3}"/>
    <dgm:cxn modelId="{F92C9D49-0D67-4A56-AB0F-0D4C3CC5DB77}" srcId="{FD40B788-4AF4-4F65-9F56-7426C9F834E9}" destId="{E1A56DD2-A3E5-469D-A581-172C8A6DC9F7}" srcOrd="3" destOrd="0" parTransId="{7E72B29D-2342-4FA5-AB42-1E0A205EFD6D}" sibTransId="{041948AB-FF96-44DA-9E29-DFCE454D22F8}"/>
    <dgm:cxn modelId="{F6D18149-4F87-44B1-BF77-8A5B44FF2A81}" type="presOf" srcId="{3A73AC12-6694-49ED-BEC3-50E0659A72B9}" destId="{BFE305F2-7587-4675-AE6C-F8613AC97144}" srcOrd="0" destOrd="0" presId="urn:microsoft.com/office/officeart/2008/layout/PictureLineup"/>
    <dgm:cxn modelId="{3F060426-13CE-401F-B93A-B89F7762E8A9}" type="presOf" srcId="{B3726C01-70A5-468A-9161-2236ABBDBDD4}" destId="{6E4C7F0E-04A5-4C3E-AFB5-4E6D22114DBF}" srcOrd="0" destOrd="0" presId="urn:microsoft.com/office/officeart/2008/layout/PictureLineup"/>
    <dgm:cxn modelId="{57211AD3-119F-4CF6-9598-9F00842FA746}" type="presOf" srcId="{629B1E23-B008-4A42-8708-B3656C787A23}" destId="{A3CF64F8-AE00-4789-BA0A-250186A24EEB}" srcOrd="0" destOrd="0" presId="urn:microsoft.com/office/officeart/2008/layout/PictureLineup"/>
    <dgm:cxn modelId="{39F0F15F-0BED-4FCC-BD25-31AC34B96C96}" srcId="{FD40B788-4AF4-4F65-9F56-7426C9F834E9}" destId="{3A73AC12-6694-49ED-BEC3-50E0659A72B9}" srcOrd="4" destOrd="0" parTransId="{51B68E51-214B-449C-BE1C-B1511D937D31}" sibTransId="{3E345264-61FE-4FDE-B1AA-637FEDABA91D}"/>
    <dgm:cxn modelId="{B8FFB01A-0DDF-4135-A6D8-E37E275F2D6A}" type="presOf" srcId="{E1A56DD2-A3E5-469D-A581-172C8A6DC9F7}" destId="{7CFCD7EF-B3E3-474D-8BEF-DEFA2E99CAE3}" srcOrd="0" destOrd="0" presId="urn:microsoft.com/office/officeart/2008/layout/PictureLineup"/>
    <dgm:cxn modelId="{D285C29D-2407-419C-AE30-5DED0A076879}" srcId="{FD40B788-4AF4-4F65-9F56-7426C9F834E9}" destId="{B3726C01-70A5-468A-9161-2236ABBDBDD4}" srcOrd="2" destOrd="0" parTransId="{2AA941C3-947E-4BCC-8211-B087279FD73C}" sibTransId="{E135DD1A-4051-4F3D-80CD-ACD72F44FC04}"/>
    <dgm:cxn modelId="{56A3208D-CB0C-4BF1-84D7-B5A4FDED1D9B}" type="presOf" srcId="{F7703648-E25A-4071-A6A5-376438AC5605}" destId="{51E67F3A-459E-443F-9D30-F09BD72D8B40}" srcOrd="0" destOrd="0" presId="urn:microsoft.com/office/officeart/2008/layout/PictureLineup"/>
    <dgm:cxn modelId="{A19D9CE6-D70F-4668-B5F2-CDC45506488C}" type="presParOf" srcId="{E61CF4C7-C95E-4438-87AD-4A8A5D6B1138}" destId="{68963E53-5F9A-4768-8C6B-538DEFDA8009}" srcOrd="0" destOrd="0" presId="urn:microsoft.com/office/officeart/2008/layout/PictureLineup"/>
    <dgm:cxn modelId="{F0F4E125-4E6B-401C-A60A-EF7461A143C8}" type="presParOf" srcId="{68963E53-5F9A-4768-8C6B-538DEFDA8009}" destId="{1E612D34-3083-40E4-B72E-ED4410884BCA}" srcOrd="0" destOrd="0" presId="urn:microsoft.com/office/officeart/2008/layout/PictureLineup"/>
    <dgm:cxn modelId="{70EFBF0E-BF33-4111-B447-46E3E2CB9EC8}" type="presParOf" srcId="{68963E53-5F9A-4768-8C6B-538DEFDA8009}" destId="{7B358438-C2F9-4C8B-8152-60F30C8FA19B}" srcOrd="1" destOrd="0" presId="urn:microsoft.com/office/officeart/2008/layout/PictureLineup"/>
    <dgm:cxn modelId="{D0CBD2A9-B3A6-4688-B3D0-0A8407429734}" type="presParOf" srcId="{68963E53-5F9A-4768-8C6B-538DEFDA8009}" destId="{A3CF64F8-AE00-4789-BA0A-250186A24EEB}" srcOrd="2" destOrd="0" presId="urn:microsoft.com/office/officeart/2008/layout/PictureLineup"/>
    <dgm:cxn modelId="{D2E24DF8-3549-4F37-B9FD-1B68B9DC4354}" type="presParOf" srcId="{E61CF4C7-C95E-4438-87AD-4A8A5D6B1138}" destId="{15DB6D0F-955A-4E3B-9D8A-D10F0BD97414}" srcOrd="1" destOrd="0" presId="urn:microsoft.com/office/officeart/2008/layout/PictureLineup"/>
    <dgm:cxn modelId="{D4A791EE-32F4-44B5-8852-A48370A84350}" type="presParOf" srcId="{E61CF4C7-C95E-4438-87AD-4A8A5D6B1138}" destId="{CBDFE006-0037-42A5-8B44-B2DD59172174}" srcOrd="2" destOrd="0" presId="urn:microsoft.com/office/officeart/2008/layout/PictureLineup"/>
    <dgm:cxn modelId="{8910CCCC-10C6-4E25-B344-0B8A9180E2E4}" type="presParOf" srcId="{CBDFE006-0037-42A5-8B44-B2DD59172174}" destId="{7E71DE0E-487F-44D5-9F02-6C9C989CAAA1}" srcOrd="0" destOrd="0" presId="urn:microsoft.com/office/officeart/2008/layout/PictureLineup"/>
    <dgm:cxn modelId="{CA8A262C-D54F-459D-A96E-431013876666}" type="presParOf" srcId="{CBDFE006-0037-42A5-8B44-B2DD59172174}" destId="{4B886B6D-E170-4FD8-8A5E-B8A2C2E4445A}" srcOrd="1" destOrd="0" presId="urn:microsoft.com/office/officeart/2008/layout/PictureLineup"/>
    <dgm:cxn modelId="{3C430C2C-1109-4456-9FE7-C88031A7A5E2}" type="presParOf" srcId="{CBDFE006-0037-42A5-8B44-B2DD59172174}" destId="{51E67F3A-459E-443F-9D30-F09BD72D8B40}" srcOrd="2" destOrd="0" presId="urn:microsoft.com/office/officeart/2008/layout/PictureLineup"/>
    <dgm:cxn modelId="{B90AFE52-AAC3-4346-8E5C-B195FCD6795D}" type="presParOf" srcId="{E61CF4C7-C95E-4438-87AD-4A8A5D6B1138}" destId="{0159980A-F07A-47C4-8149-78DDA674E51F}" srcOrd="3" destOrd="0" presId="urn:microsoft.com/office/officeart/2008/layout/PictureLineup"/>
    <dgm:cxn modelId="{9B495A7E-6F79-4B0A-B75F-CA1A88D6A622}" type="presParOf" srcId="{E61CF4C7-C95E-4438-87AD-4A8A5D6B1138}" destId="{DBC566AF-ADBD-424A-8381-03F825664E44}" srcOrd="4" destOrd="0" presId="urn:microsoft.com/office/officeart/2008/layout/PictureLineup"/>
    <dgm:cxn modelId="{B7F23E26-0DE7-4DAF-9F5A-ECCA20A0084F}" type="presParOf" srcId="{DBC566AF-ADBD-424A-8381-03F825664E44}" destId="{EDB1ADAA-6541-4004-BCB5-93A11842FC01}" srcOrd="0" destOrd="0" presId="urn:microsoft.com/office/officeart/2008/layout/PictureLineup"/>
    <dgm:cxn modelId="{ABDCFE82-B3BB-45D0-B571-07CFC79AE996}" type="presParOf" srcId="{DBC566AF-ADBD-424A-8381-03F825664E44}" destId="{3296313E-3C6F-4BA3-9068-05B177B4C224}" srcOrd="1" destOrd="0" presId="urn:microsoft.com/office/officeart/2008/layout/PictureLineup"/>
    <dgm:cxn modelId="{DC6D8CF1-B342-4C33-B91B-4BFA11329986}" type="presParOf" srcId="{DBC566AF-ADBD-424A-8381-03F825664E44}" destId="{6E4C7F0E-04A5-4C3E-AFB5-4E6D22114DBF}" srcOrd="2" destOrd="0" presId="urn:microsoft.com/office/officeart/2008/layout/PictureLineup"/>
    <dgm:cxn modelId="{73204811-DEC7-4DA1-B01B-340C8542D296}" type="presParOf" srcId="{E61CF4C7-C95E-4438-87AD-4A8A5D6B1138}" destId="{61768B0F-E6FE-4D77-A483-27B688DC690E}" srcOrd="5" destOrd="0" presId="urn:microsoft.com/office/officeart/2008/layout/PictureLineup"/>
    <dgm:cxn modelId="{16BCBA8A-C7E8-4033-88D0-B2C26F95B768}" type="presParOf" srcId="{E61CF4C7-C95E-4438-87AD-4A8A5D6B1138}" destId="{37129C97-C4F1-4FA8-B105-2556B0419623}" srcOrd="6" destOrd="0" presId="urn:microsoft.com/office/officeart/2008/layout/PictureLineup"/>
    <dgm:cxn modelId="{12A87C92-34C4-4716-9AD8-75FB29F41FCB}" type="presParOf" srcId="{37129C97-C4F1-4FA8-B105-2556B0419623}" destId="{52EF26BE-3161-45E7-8E22-56593D539B0B}" srcOrd="0" destOrd="0" presId="urn:microsoft.com/office/officeart/2008/layout/PictureLineup"/>
    <dgm:cxn modelId="{035C2C1C-2707-4E3A-8ED0-EF60E5B03EA5}" type="presParOf" srcId="{37129C97-C4F1-4FA8-B105-2556B0419623}" destId="{755EAAD0-70CC-427E-8A9D-6BFCC7CEA942}" srcOrd="1" destOrd="0" presId="urn:microsoft.com/office/officeart/2008/layout/PictureLineup"/>
    <dgm:cxn modelId="{B1DEE52E-E198-4129-8549-B8692991D0ED}" type="presParOf" srcId="{37129C97-C4F1-4FA8-B105-2556B0419623}" destId="{7CFCD7EF-B3E3-474D-8BEF-DEFA2E99CAE3}" srcOrd="2" destOrd="0" presId="urn:microsoft.com/office/officeart/2008/layout/PictureLineup"/>
    <dgm:cxn modelId="{74E2541B-75D9-4A60-AE2B-391910F7585A}" type="presParOf" srcId="{E61CF4C7-C95E-4438-87AD-4A8A5D6B1138}" destId="{F58024F2-C360-4B23-AA0F-639DF7CF5C2D}" srcOrd="7" destOrd="0" presId="urn:microsoft.com/office/officeart/2008/layout/PictureLineup"/>
    <dgm:cxn modelId="{FB44D3AA-B760-4F6F-8973-17836840BE27}" type="presParOf" srcId="{E61CF4C7-C95E-4438-87AD-4A8A5D6B1138}" destId="{46AB682C-5628-4AA9-8802-DCEF3541A58E}" srcOrd="8" destOrd="0" presId="urn:microsoft.com/office/officeart/2008/layout/PictureLineup"/>
    <dgm:cxn modelId="{C9D81B5D-44A9-45C5-A916-EAC45E8B086B}" type="presParOf" srcId="{46AB682C-5628-4AA9-8802-DCEF3541A58E}" destId="{9B7C37E0-7A1D-4757-A23D-E21C17C46A7C}" srcOrd="0" destOrd="0" presId="urn:microsoft.com/office/officeart/2008/layout/PictureLineup"/>
    <dgm:cxn modelId="{0307E5FD-79CD-410A-B00A-CB07796131A8}" type="presParOf" srcId="{46AB682C-5628-4AA9-8802-DCEF3541A58E}" destId="{663C713A-993E-4C88-9351-BCD33FFBDAF9}" srcOrd="1" destOrd="0" presId="urn:microsoft.com/office/officeart/2008/layout/PictureLineup"/>
    <dgm:cxn modelId="{491E4E3E-CB2A-46D7-B820-648429436A29}" type="presParOf" srcId="{46AB682C-5628-4AA9-8802-DCEF3541A58E}" destId="{BFE305F2-7587-4675-AE6C-F8613AC97144}"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60DC71-714E-4B0D-8ACB-FAEF704C9BC0}" type="doc">
      <dgm:prSet loTypeId="urn:microsoft.com/office/officeart/2005/8/layout/pList2" loCatId="list" qsTypeId="urn:microsoft.com/office/officeart/2005/8/quickstyle/simple1" qsCatId="simple" csTypeId="urn:microsoft.com/office/officeart/2005/8/colors/colorful3" csCatId="colorful" phldr="1"/>
      <dgm:spPr/>
      <dgm:t>
        <a:bodyPr/>
        <a:lstStyle/>
        <a:p>
          <a:endParaRPr lang="en-US"/>
        </a:p>
      </dgm:t>
    </dgm:pt>
    <dgm:pt modelId="{BC799CF6-439B-4A7E-9174-2A5FA67C1FA8}">
      <dgm:prSet phldrT="[Text]"/>
      <dgm:spPr/>
      <dgm:t>
        <a:bodyPr/>
        <a:lstStyle/>
        <a:p>
          <a:r>
            <a:rPr lang="en-US" dirty="0" smtClean="0">
              <a:latin typeface="Franklin Gothic Medium Cond" panose="020B0606030402020204" pitchFamily="34" charset="0"/>
            </a:rPr>
            <a:t>MFG’s Share in GDP</a:t>
          </a:r>
          <a:endParaRPr lang="en-US" dirty="0">
            <a:latin typeface="Franklin Gothic Medium Cond" panose="020B0606030402020204" pitchFamily="34" charset="0"/>
          </a:endParaRPr>
        </a:p>
      </dgm:t>
    </dgm:pt>
    <dgm:pt modelId="{0D59697B-50FC-4964-B373-8BC075CC7680}" type="parTrans" cxnId="{0F00B1D7-52C5-4E8D-8D9F-5F6743ABB35B}">
      <dgm:prSet/>
      <dgm:spPr/>
      <dgm:t>
        <a:bodyPr/>
        <a:lstStyle/>
        <a:p>
          <a:endParaRPr lang="en-US"/>
        </a:p>
      </dgm:t>
    </dgm:pt>
    <dgm:pt modelId="{4053DA98-31B0-41D6-9663-6A080E8FF3D9}" type="sibTrans" cxnId="{0F00B1D7-52C5-4E8D-8D9F-5F6743ABB35B}">
      <dgm:prSet/>
      <dgm:spPr/>
      <dgm:t>
        <a:bodyPr/>
        <a:lstStyle/>
        <a:p>
          <a:endParaRPr lang="en-US"/>
        </a:p>
      </dgm:t>
    </dgm:pt>
    <dgm:pt modelId="{3E251093-D563-4C5D-9AF3-046359165A41}">
      <dgm:prSet phldrT="[Text]"/>
      <dgm:spPr/>
      <dgm:t>
        <a:bodyPr/>
        <a:lstStyle/>
        <a:p>
          <a:r>
            <a:rPr lang="en-US" dirty="0" smtClean="0">
              <a:latin typeface="Franklin Gothic Medium Cond" panose="020B0606030402020204" pitchFamily="34" charset="0"/>
            </a:rPr>
            <a:t>Raise from 15% to 25%</a:t>
          </a:r>
          <a:endParaRPr lang="en-US" dirty="0">
            <a:latin typeface="Franklin Gothic Medium Cond" panose="020B0606030402020204" pitchFamily="34" charset="0"/>
          </a:endParaRPr>
        </a:p>
      </dgm:t>
    </dgm:pt>
    <dgm:pt modelId="{26E38554-FC27-4A24-AE7A-3D73354C2EB8}" type="parTrans" cxnId="{B7E8487F-8AF6-486A-9AEB-7D45D0ACA107}">
      <dgm:prSet/>
      <dgm:spPr/>
      <dgm:t>
        <a:bodyPr/>
        <a:lstStyle/>
        <a:p>
          <a:endParaRPr lang="en-US"/>
        </a:p>
      </dgm:t>
    </dgm:pt>
    <dgm:pt modelId="{00607E83-BD7B-467E-82D3-EE21FBDE26DF}" type="sibTrans" cxnId="{B7E8487F-8AF6-486A-9AEB-7D45D0ACA107}">
      <dgm:prSet/>
      <dgm:spPr/>
      <dgm:t>
        <a:bodyPr/>
        <a:lstStyle/>
        <a:p>
          <a:endParaRPr lang="en-US"/>
        </a:p>
      </dgm:t>
    </dgm:pt>
    <dgm:pt modelId="{9ADBCAB4-B5FB-4BFC-8F69-D72ADBAE20C7}">
      <dgm:prSet phldrT="[Text]"/>
      <dgm:spPr/>
      <dgm:t>
        <a:bodyPr/>
        <a:lstStyle/>
        <a:p>
          <a:r>
            <a:rPr lang="en-US" dirty="0" smtClean="0">
              <a:latin typeface="Franklin Gothic Medium Cond" panose="020B0606030402020204" pitchFamily="34" charset="0"/>
            </a:rPr>
            <a:t>Job &amp; Skilling</a:t>
          </a:r>
          <a:endParaRPr lang="en-US" dirty="0">
            <a:latin typeface="Franklin Gothic Medium Cond" panose="020B0606030402020204" pitchFamily="34" charset="0"/>
          </a:endParaRPr>
        </a:p>
      </dgm:t>
    </dgm:pt>
    <dgm:pt modelId="{4D4FE036-E374-4C8E-BC1A-0665BF8A8FA9}" type="parTrans" cxnId="{71D3CD0F-BC6A-4E80-B512-25571F1CCC00}">
      <dgm:prSet/>
      <dgm:spPr/>
      <dgm:t>
        <a:bodyPr/>
        <a:lstStyle/>
        <a:p>
          <a:endParaRPr lang="en-US"/>
        </a:p>
      </dgm:t>
    </dgm:pt>
    <dgm:pt modelId="{00EB3B54-1DC2-4277-9589-FC9B13AE689D}" type="sibTrans" cxnId="{71D3CD0F-BC6A-4E80-B512-25571F1CCC00}">
      <dgm:prSet/>
      <dgm:spPr/>
      <dgm:t>
        <a:bodyPr/>
        <a:lstStyle/>
        <a:p>
          <a:endParaRPr lang="en-US"/>
        </a:p>
      </dgm:t>
    </dgm:pt>
    <dgm:pt modelId="{FE22FD53-BC04-42CF-91F4-A31778B221DC}">
      <dgm:prSet phldrT="[Text]"/>
      <dgm:spPr/>
      <dgm:t>
        <a:bodyPr/>
        <a:lstStyle/>
        <a:p>
          <a:r>
            <a:rPr lang="en-US" dirty="0" smtClean="0">
              <a:latin typeface="Franklin Gothic Medium Cond" panose="020B0606030402020204" pitchFamily="34" charset="0"/>
            </a:rPr>
            <a:t>100 million jobs in a decade</a:t>
          </a:r>
          <a:endParaRPr lang="en-US" dirty="0">
            <a:latin typeface="Franklin Gothic Medium Cond" panose="020B0606030402020204" pitchFamily="34" charset="0"/>
          </a:endParaRPr>
        </a:p>
      </dgm:t>
    </dgm:pt>
    <dgm:pt modelId="{E3DB5D58-8F82-4F80-80A6-E4872984A6B5}" type="parTrans" cxnId="{2EAEC823-DD54-4CFB-90ED-9423EAC037AF}">
      <dgm:prSet/>
      <dgm:spPr/>
      <dgm:t>
        <a:bodyPr/>
        <a:lstStyle/>
        <a:p>
          <a:endParaRPr lang="en-US"/>
        </a:p>
      </dgm:t>
    </dgm:pt>
    <dgm:pt modelId="{BD42077E-A9CB-48D4-8F7F-6922919F98F3}" type="sibTrans" cxnId="{2EAEC823-DD54-4CFB-90ED-9423EAC037AF}">
      <dgm:prSet/>
      <dgm:spPr/>
      <dgm:t>
        <a:bodyPr/>
        <a:lstStyle/>
        <a:p>
          <a:endParaRPr lang="en-US"/>
        </a:p>
      </dgm:t>
    </dgm:pt>
    <dgm:pt modelId="{2B5110A7-FB14-4F36-8C55-76876E588399}">
      <dgm:prSet phldrT="[Text]"/>
      <dgm:spPr/>
      <dgm:t>
        <a:bodyPr/>
        <a:lstStyle/>
        <a:p>
          <a:r>
            <a:rPr lang="en-US" dirty="0" smtClean="0">
              <a:latin typeface="Franklin Gothic Medium Cond" panose="020B0606030402020204" pitchFamily="34" charset="0"/>
            </a:rPr>
            <a:t>Labor inventive Textile, IT, MSME</a:t>
          </a:r>
          <a:endParaRPr lang="en-US" dirty="0">
            <a:latin typeface="Franklin Gothic Medium Cond" panose="020B0606030402020204" pitchFamily="34" charset="0"/>
          </a:endParaRPr>
        </a:p>
      </dgm:t>
    </dgm:pt>
    <dgm:pt modelId="{C1C5C7F9-2BB7-4910-AC4C-815A5E92B5E3}" type="parTrans" cxnId="{85CE16DC-7709-4A94-8FEC-EF77C95D1A18}">
      <dgm:prSet/>
      <dgm:spPr/>
      <dgm:t>
        <a:bodyPr/>
        <a:lstStyle/>
        <a:p>
          <a:endParaRPr lang="en-US"/>
        </a:p>
      </dgm:t>
    </dgm:pt>
    <dgm:pt modelId="{397A080F-39C0-4045-9E54-FAF209EBB704}" type="sibTrans" cxnId="{85CE16DC-7709-4A94-8FEC-EF77C95D1A18}">
      <dgm:prSet/>
      <dgm:spPr/>
      <dgm:t>
        <a:bodyPr/>
        <a:lstStyle/>
        <a:p>
          <a:endParaRPr lang="en-US"/>
        </a:p>
      </dgm:t>
    </dgm:pt>
    <dgm:pt modelId="{9735CEC2-0E93-4092-A9B6-31073BFE3CE5}">
      <dgm:prSet phldrT="[Text]"/>
      <dgm:spPr/>
      <dgm:t>
        <a:bodyPr/>
        <a:lstStyle/>
        <a:p>
          <a:r>
            <a:rPr lang="en-US" dirty="0" smtClean="0">
              <a:latin typeface="Franklin Gothic Medium Cond" panose="020B0606030402020204" pitchFamily="34" charset="0"/>
            </a:rPr>
            <a:t>Start up cos: tax benefits</a:t>
          </a:r>
          <a:endParaRPr lang="en-US" dirty="0">
            <a:latin typeface="Franklin Gothic Medium Cond" panose="020B0606030402020204" pitchFamily="34" charset="0"/>
          </a:endParaRPr>
        </a:p>
      </dgm:t>
    </dgm:pt>
    <dgm:pt modelId="{8C122D16-6678-4997-808A-1879CDCE3CD3}" type="parTrans" cxnId="{637BEA84-DAD9-4BA1-BA3C-2BCA643E10A3}">
      <dgm:prSet/>
      <dgm:spPr/>
      <dgm:t>
        <a:bodyPr/>
        <a:lstStyle/>
        <a:p>
          <a:endParaRPr lang="en-US"/>
        </a:p>
      </dgm:t>
    </dgm:pt>
    <dgm:pt modelId="{0CBBEC60-3FC0-4D58-BCF3-F188017A6F24}" type="sibTrans" cxnId="{637BEA84-DAD9-4BA1-BA3C-2BCA643E10A3}">
      <dgm:prSet/>
      <dgm:spPr/>
      <dgm:t>
        <a:bodyPr/>
        <a:lstStyle/>
        <a:p>
          <a:endParaRPr lang="en-US"/>
        </a:p>
      </dgm:t>
    </dgm:pt>
    <dgm:pt modelId="{8FE456EB-3087-4B77-BE1D-3D307D3D7B9F}">
      <dgm:prSet phldrT="[Text]"/>
      <dgm:spPr/>
      <dgm:t>
        <a:bodyPr/>
        <a:lstStyle/>
        <a:p>
          <a:r>
            <a:rPr lang="en-US" dirty="0" smtClean="0">
              <a:latin typeface="Franklin Gothic Medium Cond" panose="020B0606030402020204" pitchFamily="34" charset="0"/>
            </a:rPr>
            <a:t>CSO New method: 32%</a:t>
          </a:r>
          <a:endParaRPr lang="en-US" dirty="0">
            <a:latin typeface="Franklin Gothic Medium Cond" panose="020B0606030402020204" pitchFamily="34" charset="0"/>
          </a:endParaRPr>
        </a:p>
      </dgm:t>
    </dgm:pt>
    <dgm:pt modelId="{79CD6766-8D8C-49D6-A44F-244B5EDAAE41}" type="parTrans" cxnId="{74ADC166-1304-432C-89E8-25D6C1D8D5C1}">
      <dgm:prSet/>
      <dgm:spPr/>
      <dgm:t>
        <a:bodyPr/>
        <a:lstStyle/>
        <a:p>
          <a:endParaRPr lang="en-US"/>
        </a:p>
      </dgm:t>
    </dgm:pt>
    <dgm:pt modelId="{C8716CE8-6363-4BAF-889F-47FE1DED165E}" type="sibTrans" cxnId="{74ADC166-1304-432C-89E8-25D6C1D8D5C1}">
      <dgm:prSet/>
      <dgm:spPr/>
      <dgm:t>
        <a:bodyPr/>
        <a:lstStyle/>
        <a:p>
          <a:endParaRPr lang="en-US"/>
        </a:p>
      </dgm:t>
    </dgm:pt>
    <dgm:pt modelId="{78549162-F51A-4615-BE1F-F3C8D5778D57}">
      <dgm:prSet phldrT="[Text]"/>
      <dgm:spPr/>
      <dgm:t>
        <a:bodyPr/>
        <a:lstStyle/>
        <a:p>
          <a:r>
            <a:rPr lang="en-US" dirty="0" smtClean="0">
              <a:latin typeface="Franklin Gothic Medium Cond" panose="020B0606030402020204" pitchFamily="34" charset="0"/>
            </a:rPr>
            <a:t>Skilling: Skill India, Din Dayal Antyodaya, NSDC etc.</a:t>
          </a:r>
          <a:endParaRPr lang="en-US" dirty="0">
            <a:latin typeface="Franklin Gothic Medium Cond" panose="020B0606030402020204" pitchFamily="34" charset="0"/>
          </a:endParaRPr>
        </a:p>
      </dgm:t>
    </dgm:pt>
    <dgm:pt modelId="{434473FE-F5EB-4969-92B2-3A55DA08EBB5}" type="sibTrans" cxnId="{884978CF-7061-4243-9BCC-2AA07E8414B1}">
      <dgm:prSet/>
      <dgm:spPr/>
      <dgm:t>
        <a:bodyPr/>
        <a:lstStyle/>
        <a:p>
          <a:endParaRPr lang="en-US"/>
        </a:p>
      </dgm:t>
    </dgm:pt>
    <dgm:pt modelId="{235DD318-0656-470A-AF5B-6AE3A0324CA4}" type="parTrans" cxnId="{884978CF-7061-4243-9BCC-2AA07E8414B1}">
      <dgm:prSet/>
      <dgm:spPr/>
      <dgm:t>
        <a:bodyPr/>
        <a:lstStyle/>
        <a:p>
          <a:endParaRPr lang="en-US"/>
        </a:p>
      </dgm:t>
    </dgm:pt>
    <dgm:pt modelId="{3C965B64-EF20-4436-B88E-28B2E59F4D6F}">
      <dgm:prSet phldrT="[Text]"/>
      <dgm:spPr/>
      <dgm:t>
        <a:bodyPr/>
        <a:lstStyle/>
        <a:p>
          <a:r>
            <a:rPr lang="en-US" dirty="0" smtClean="0">
              <a:latin typeface="Franklin Gothic Medium Cond" panose="020B0606030402020204" pitchFamily="34" charset="0"/>
            </a:rPr>
            <a:t>Focus</a:t>
          </a:r>
          <a:endParaRPr lang="en-US" dirty="0">
            <a:latin typeface="Franklin Gothic Medium Cond" panose="020B0606030402020204" pitchFamily="34" charset="0"/>
          </a:endParaRPr>
        </a:p>
      </dgm:t>
    </dgm:pt>
    <dgm:pt modelId="{2FBFBC3B-34C4-4490-8D3F-F10BCA46DD23}" type="parTrans" cxnId="{E4BD15C8-954B-450F-B6AF-7A093D20578C}">
      <dgm:prSet/>
      <dgm:spPr/>
      <dgm:t>
        <a:bodyPr/>
        <a:lstStyle/>
        <a:p>
          <a:endParaRPr lang="en-US"/>
        </a:p>
      </dgm:t>
    </dgm:pt>
    <dgm:pt modelId="{FFA758F7-3B26-4200-8F7C-FE1E58275D6B}" type="sibTrans" cxnId="{E4BD15C8-954B-450F-B6AF-7A093D20578C}">
      <dgm:prSet/>
      <dgm:spPr/>
      <dgm:t>
        <a:bodyPr/>
        <a:lstStyle/>
        <a:p>
          <a:endParaRPr lang="en-US"/>
        </a:p>
      </dgm:t>
    </dgm:pt>
    <dgm:pt modelId="{8F9D504A-BF31-4DE6-B428-14256AB433B5}">
      <dgm:prSet phldrT="[Text]"/>
      <dgm:spPr/>
      <dgm:t>
        <a:bodyPr/>
        <a:lstStyle/>
        <a:p>
          <a:r>
            <a:rPr lang="en-US" dirty="0" smtClean="0">
              <a:latin typeface="Franklin Gothic Medium Cond" panose="020B0606030402020204" pitchFamily="34" charset="0"/>
            </a:rPr>
            <a:t>Infra</a:t>
          </a:r>
          <a:endParaRPr lang="en-US" dirty="0">
            <a:latin typeface="Franklin Gothic Medium Cond" panose="020B0606030402020204" pitchFamily="34" charset="0"/>
          </a:endParaRPr>
        </a:p>
      </dgm:t>
    </dgm:pt>
    <dgm:pt modelId="{99F95DE6-48FD-4EBD-AF3E-F323AB0ED037}" type="parTrans" cxnId="{AA5DF008-6B6C-4AB2-A32C-96AE2BEE6BDE}">
      <dgm:prSet/>
      <dgm:spPr/>
      <dgm:t>
        <a:bodyPr/>
        <a:lstStyle/>
        <a:p>
          <a:endParaRPr lang="en-US"/>
        </a:p>
      </dgm:t>
    </dgm:pt>
    <dgm:pt modelId="{A4ED4613-FA3A-44D1-B9D1-4EF69B95988C}" type="sibTrans" cxnId="{AA5DF008-6B6C-4AB2-A32C-96AE2BEE6BDE}">
      <dgm:prSet/>
      <dgm:spPr/>
      <dgm:t>
        <a:bodyPr/>
        <a:lstStyle/>
        <a:p>
          <a:endParaRPr lang="en-US"/>
        </a:p>
      </dgm:t>
    </dgm:pt>
    <dgm:pt modelId="{313A7645-8A31-4E5F-A1C8-046A26B6ED1E}">
      <dgm:prSet phldrT="[Text]"/>
      <dgm:spPr/>
      <dgm:t>
        <a:bodyPr/>
        <a:lstStyle/>
        <a:p>
          <a:r>
            <a:rPr lang="en-US" dirty="0" smtClean="0">
              <a:latin typeface="Franklin Gothic Medium Cond" panose="020B0606030402020204" pitchFamily="34" charset="0"/>
            </a:rPr>
            <a:t>Finance via PPP =&gt;REITS, INVITS</a:t>
          </a:r>
          <a:endParaRPr lang="en-US" dirty="0">
            <a:latin typeface="Franklin Gothic Medium Cond" panose="020B0606030402020204" pitchFamily="34" charset="0"/>
          </a:endParaRPr>
        </a:p>
      </dgm:t>
    </dgm:pt>
    <dgm:pt modelId="{4794976A-A8A6-45CF-B70B-D8A6426DF4C5}" type="parTrans" cxnId="{32B4B1E4-A943-4D59-8C09-B5DEC5D98399}">
      <dgm:prSet/>
      <dgm:spPr/>
      <dgm:t>
        <a:bodyPr/>
        <a:lstStyle/>
        <a:p>
          <a:endParaRPr lang="en-US"/>
        </a:p>
      </dgm:t>
    </dgm:pt>
    <dgm:pt modelId="{A4251B51-1B8A-4A1F-9EAC-E3839D7C6323}" type="sibTrans" cxnId="{32B4B1E4-A943-4D59-8C09-B5DEC5D98399}">
      <dgm:prSet/>
      <dgm:spPr/>
      <dgm:t>
        <a:bodyPr/>
        <a:lstStyle/>
        <a:p>
          <a:endParaRPr lang="en-US"/>
        </a:p>
      </dgm:t>
    </dgm:pt>
    <dgm:pt modelId="{ED5A0E3D-A879-4AA2-92CD-CB86F36F8D90}">
      <dgm:prSet phldrT="[Text]"/>
      <dgm:spPr/>
      <dgm:t>
        <a:bodyPr/>
        <a:lstStyle/>
        <a:p>
          <a:r>
            <a:rPr lang="en-US" dirty="0" smtClean="0">
              <a:latin typeface="Franklin Gothic Medium Cond" panose="020B0606030402020204" pitchFamily="34" charset="0"/>
            </a:rPr>
            <a:t>NIMZ, Industrial corridors, mfg. promotion boards</a:t>
          </a:r>
          <a:endParaRPr lang="en-US" dirty="0">
            <a:latin typeface="Franklin Gothic Medium Cond" panose="020B0606030402020204" pitchFamily="34" charset="0"/>
          </a:endParaRPr>
        </a:p>
      </dgm:t>
    </dgm:pt>
    <dgm:pt modelId="{8C845781-4495-44FA-92B0-63A7FC4E22AD}" type="parTrans" cxnId="{9569B670-F7B3-4306-B6F4-CF4A92B76917}">
      <dgm:prSet/>
      <dgm:spPr/>
      <dgm:t>
        <a:bodyPr/>
        <a:lstStyle/>
        <a:p>
          <a:endParaRPr lang="en-US"/>
        </a:p>
      </dgm:t>
    </dgm:pt>
    <dgm:pt modelId="{FEFA78E1-F9AA-4624-B795-5C8CBDDF41B0}" type="sibTrans" cxnId="{9569B670-F7B3-4306-B6F4-CF4A92B76917}">
      <dgm:prSet/>
      <dgm:spPr/>
      <dgm:t>
        <a:bodyPr/>
        <a:lstStyle/>
        <a:p>
          <a:endParaRPr lang="en-US"/>
        </a:p>
      </dgm:t>
    </dgm:pt>
    <dgm:pt modelId="{06590FEB-A40D-470D-B3D4-E4AC94280144}">
      <dgm:prSet phldrT="[Text]"/>
      <dgm:spPr/>
      <dgm:t>
        <a:bodyPr/>
        <a:lstStyle/>
        <a:p>
          <a:r>
            <a:rPr lang="en-US" dirty="0" smtClean="0">
              <a:latin typeface="Franklin Gothic Medium Cond" panose="020B0606030402020204" pitchFamily="34" charset="0"/>
            </a:rPr>
            <a:t>Budget 2015: Royalty 10%</a:t>
          </a:r>
          <a:endParaRPr lang="en-US" dirty="0">
            <a:latin typeface="Franklin Gothic Medium Cond" panose="020B0606030402020204" pitchFamily="34" charset="0"/>
          </a:endParaRPr>
        </a:p>
      </dgm:t>
    </dgm:pt>
    <dgm:pt modelId="{D1FA5374-D2D4-41D6-9C3B-BC12A137B506}" type="parTrans" cxnId="{04FEB5FD-26F0-4164-9977-59C5F73EC14F}">
      <dgm:prSet/>
      <dgm:spPr/>
    </dgm:pt>
    <dgm:pt modelId="{01D700D0-EFE7-4229-BF8B-AB8915D1897D}" type="sibTrans" cxnId="{04FEB5FD-26F0-4164-9977-59C5F73EC14F}">
      <dgm:prSet/>
      <dgm:spPr/>
    </dgm:pt>
    <dgm:pt modelId="{A3ABC205-FA77-4F2B-8FA9-4575A99B4D2E}" type="pres">
      <dgm:prSet presAssocID="{5560DC71-714E-4B0D-8ACB-FAEF704C9BC0}" presName="Name0" presStyleCnt="0">
        <dgm:presLayoutVars>
          <dgm:dir/>
          <dgm:resizeHandles val="exact"/>
        </dgm:presLayoutVars>
      </dgm:prSet>
      <dgm:spPr/>
      <dgm:t>
        <a:bodyPr/>
        <a:lstStyle/>
        <a:p>
          <a:endParaRPr lang="en-US"/>
        </a:p>
      </dgm:t>
    </dgm:pt>
    <dgm:pt modelId="{D12FACC3-161B-466D-96E7-1304842584E7}" type="pres">
      <dgm:prSet presAssocID="{5560DC71-714E-4B0D-8ACB-FAEF704C9BC0}" presName="bkgdShp" presStyleLbl="alignAccFollowNode1" presStyleIdx="0" presStyleCnt="1"/>
      <dgm:spPr/>
    </dgm:pt>
    <dgm:pt modelId="{94568D3D-4651-44FC-9B6A-646AD0BCC54A}" type="pres">
      <dgm:prSet presAssocID="{5560DC71-714E-4B0D-8ACB-FAEF704C9BC0}" presName="linComp" presStyleCnt="0"/>
      <dgm:spPr/>
    </dgm:pt>
    <dgm:pt modelId="{A9F15D7F-6909-4D08-AAD8-AE15C27BC4EA}" type="pres">
      <dgm:prSet presAssocID="{BC799CF6-439B-4A7E-9174-2A5FA67C1FA8}" presName="compNode" presStyleCnt="0"/>
      <dgm:spPr/>
    </dgm:pt>
    <dgm:pt modelId="{264A68B1-FB02-4400-BF46-F568A7245936}" type="pres">
      <dgm:prSet presAssocID="{BC799CF6-439B-4A7E-9174-2A5FA67C1FA8}" presName="node" presStyleLbl="node1" presStyleIdx="0" presStyleCnt="4">
        <dgm:presLayoutVars>
          <dgm:bulletEnabled val="1"/>
        </dgm:presLayoutVars>
      </dgm:prSet>
      <dgm:spPr/>
      <dgm:t>
        <a:bodyPr/>
        <a:lstStyle/>
        <a:p>
          <a:endParaRPr lang="en-US"/>
        </a:p>
      </dgm:t>
    </dgm:pt>
    <dgm:pt modelId="{3951775B-B961-4E15-847B-BFB30E5568C0}" type="pres">
      <dgm:prSet presAssocID="{BC799CF6-439B-4A7E-9174-2A5FA67C1FA8}" presName="invisiNode" presStyleLbl="node1" presStyleIdx="0" presStyleCnt="4"/>
      <dgm:spPr/>
    </dgm:pt>
    <dgm:pt modelId="{F335E089-0F88-4DD5-8528-C2353F91979B}" type="pres">
      <dgm:prSet presAssocID="{BC799CF6-439B-4A7E-9174-2A5FA67C1FA8}" presName="imagNode"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9CC9004-8D2B-40CD-ADA3-546CC29542D4}" type="pres">
      <dgm:prSet presAssocID="{4053DA98-31B0-41D6-9663-6A080E8FF3D9}" presName="sibTrans" presStyleLbl="sibTrans2D1" presStyleIdx="0" presStyleCnt="0"/>
      <dgm:spPr/>
      <dgm:t>
        <a:bodyPr/>
        <a:lstStyle/>
        <a:p>
          <a:endParaRPr lang="en-US"/>
        </a:p>
      </dgm:t>
    </dgm:pt>
    <dgm:pt modelId="{928FC9A6-2810-4EAC-B883-A6A3650CEB27}" type="pres">
      <dgm:prSet presAssocID="{9ADBCAB4-B5FB-4BFC-8F69-D72ADBAE20C7}" presName="compNode" presStyleCnt="0"/>
      <dgm:spPr/>
    </dgm:pt>
    <dgm:pt modelId="{0640D4F9-5331-4F25-B8F9-9F6FCD9803DA}" type="pres">
      <dgm:prSet presAssocID="{9ADBCAB4-B5FB-4BFC-8F69-D72ADBAE20C7}" presName="node" presStyleLbl="node1" presStyleIdx="1" presStyleCnt="4">
        <dgm:presLayoutVars>
          <dgm:bulletEnabled val="1"/>
        </dgm:presLayoutVars>
      </dgm:prSet>
      <dgm:spPr/>
      <dgm:t>
        <a:bodyPr/>
        <a:lstStyle/>
        <a:p>
          <a:endParaRPr lang="en-US"/>
        </a:p>
      </dgm:t>
    </dgm:pt>
    <dgm:pt modelId="{DF2ACF5A-5168-40DC-AB79-2FA934AEE0D5}" type="pres">
      <dgm:prSet presAssocID="{9ADBCAB4-B5FB-4BFC-8F69-D72ADBAE20C7}" presName="invisiNode" presStyleLbl="node1" presStyleIdx="1" presStyleCnt="4"/>
      <dgm:spPr/>
    </dgm:pt>
    <dgm:pt modelId="{1E76BA74-5C5F-49C7-91C7-32648F58D322}" type="pres">
      <dgm:prSet presAssocID="{9ADBCAB4-B5FB-4BFC-8F69-D72ADBAE20C7}" presName="imagNode"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2D4EE73D-FBEB-4683-9B8D-1B4CDDBA528D}" type="pres">
      <dgm:prSet presAssocID="{00EB3B54-1DC2-4277-9589-FC9B13AE689D}" presName="sibTrans" presStyleLbl="sibTrans2D1" presStyleIdx="0" presStyleCnt="0"/>
      <dgm:spPr/>
      <dgm:t>
        <a:bodyPr/>
        <a:lstStyle/>
        <a:p>
          <a:endParaRPr lang="en-US"/>
        </a:p>
      </dgm:t>
    </dgm:pt>
    <dgm:pt modelId="{5A7F2027-A54D-4D17-B3AE-0BDBCE29504E}" type="pres">
      <dgm:prSet presAssocID="{3C965B64-EF20-4436-B88E-28B2E59F4D6F}" presName="compNode" presStyleCnt="0"/>
      <dgm:spPr/>
    </dgm:pt>
    <dgm:pt modelId="{DE17064E-0133-42DE-B2FA-B858F487B26E}" type="pres">
      <dgm:prSet presAssocID="{3C965B64-EF20-4436-B88E-28B2E59F4D6F}" presName="node" presStyleLbl="node1" presStyleIdx="2" presStyleCnt="4">
        <dgm:presLayoutVars>
          <dgm:bulletEnabled val="1"/>
        </dgm:presLayoutVars>
      </dgm:prSet>
      <dgm:spPr/>
      <dgm:t>
        <a:bodyPr/>
        <a:lstStyle/>
        <a:p>
          <a:endParaRPr lang="en-US"/>
        </a:p>
      </dgm:t>
    </dgm:pt>
    <dgm:pt modelId="{AB0662D9-17FF-4FA9-BEAD-D3E49E9B7CFD}" type="pres">
      <dgm:prSet presAssocID="{3C965B64-EF20-4436-B88E-28B2E59F4D6F}" presName="invisiNode" presStyleLbl="node1" presStyleIdx="2" presStyleCnt="4"/>
      <dgm:spPr/>
    </dgm:pt>
    <dgm:pt modelId="{4D3F7F9E-18C5-4DC0-94F6-D85CFB46F1A1}" type="pres">
      <dgm:prSet presAssocID="{3C965B64-EF20-4436-B88E-28B2E59F4D6F}" presName="imagNode"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51A8EC8C-4402-48CB-9A72-AE28F8C77974}" type="pres">
      <dgm:prSet presAssocID="{FFA758F7-3B26-4200-8F7C-FE1E58275D6B}" presName="sibTrans" presStyleLbl="sibTrans2D1" presStyleIdx="0" presStyleCnt="0"/>
      <dgm:spPr/>
      <dgm:t>
        <a:bodyPr/>
        <a:lstStyle/>
        <a:p>
          <a:endParaRPr lang="en-US"/>
        </a:p>
      </dgm:t>
    </dgm:pt>
    <dgm:pt modelId="{1620818F-E926-4F23-BEA6-7633BE67468F}" type="pres">
      <dgm:prSet presAssocID="{8F9D504A-BF31-4DE6-B428-14256AB433B5}" presName="compNode" presStyleCnt="0"/>
      <dgm:spPr/>
    </dgm:pt>
    <dgm:pt modelId="{DEE5017B-7D84-40D7-8758-59992CC0FB46}" type="pres">
      <dgm:prSet presAssocID="{8F9D504A-BF31-4DE6-B428-14256AB433B5}" presName="node" presStyleLbl="node1" presStyleIdx="3" presStyleCnt="4">
        <dgm:presLayoutVars>
          <dgm:bulletEnabled val="1"/>
        </dgm:presLayoutVars>
      </dgm:prSet>
      <dgm:spPr/>
      <dgm:t>
        <a:bodyPr/>
        <a:lstStyle/>
        <a:p>
          <a:endParaRPr lang="en-US"/>
        </a:p>
      </dgm:t>
    </dgm:pt>
    <dgm:pt modelId="{BA551E5E-4460-413F-96F7-6199181EA5C5}" type="pres">
      <dgm:prSet presAssocID="{8F9D504A-BF31-4DE6-B428-14256AB433B5}" presName="invisiNode" presStyleLbl="node1" presStyleIdx="3" presStyleCnt="4"/>
      <dgm:spPr/>
    </dgm:pt>
    <dgm:pt modelId="{98A91F9D-478C-4F1C-A07D-B0620B2F0119}" type="pres">
      <dgm:prSet presAssocID="{8F9D504A-BF31-4DE6-B428-14256AB433B5}" presName="imagNode"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Lst>
  <dgm:cxnLst>
    <dgm:cxn modelId="{6949AC3C-144E-44BF-B052-50E9A1306A24}" type="presOf" srcId="{9735CEC2-0E93-4092-A9B6-31073BFE3CE5}" destId="{DE17064E-0133-42DE-B2FA-B858F487B26E}" srcOrd="0" destOrd="2" presId="urn:microsoft.com/office/officeart/2005/8/layout/pList2"/>
    <dgm:cxn modelId="{32B4B1E4-A943-4D59-8C09-B5DEC5D98399}" srcId="{8F9D504A-BF31-4DE6-B428-14256AB433B5}" destId="{313A7645-8A31-4E5F-A1C8-046A26B6ED1E}" srcOrd="0" destOrd="0" parTransId="{4794976A-A8A6-45CF-B70B-D8A6426DF4C5}" sibTransId="{A4251B51-1B8A-4A1F-9EAC-E3839D7C6323}"/>
    <dgm:cxn modelId="{5363DF90-6229-4687-9DE3-846DF2ADDF89}" type="presOf" srcId="{3C965B64-EF20-4436-B88E-28B2E59F4D6F}" destId="{DE17064E-0133-42DE-B2FA-B858F487B26E}" srcOrd="0" destOrd="0" presId="urn:microsoft.com/office/officeart/2005/8/layout/pList2"/>
    <dgm:cxn modelId="{08849303-0EF1-48E0-B022-97D56953F547}" type="presOf" srcId="{00EB3B54-1DC2-4277-9589-FC9B13AE689D}" destId="{2D4EE73D-FBEB-4683-9B8D-1B4CDDBA528D}" srcOrd="0" destOrd="0" presId="urn:microsoft.com/office/officeart/2005/8/layout/pList2"/>
    <dgm:cxn modelId="{2632D387-CA68-4A09-A3F8-C9CE78562944}" type="presOf" srcId="{BC799CF6-439B-4A7E-9174-2A5FA67C1FA8}" destId="{264A68B1-FB02-4400-BF46-F568A7245936}" srcOrd="0" destOrd="0" presId="urn:microsoft.com/office/officeart/2005/8/layout/pList2"/>
    <dgm:cxn modelId="{FBA10C0A-179B-4215-BF39-19EDF29FF049}" type="presOf" srcId="{9ADBCAB4-B5FB-4BFC-8F69-D72ADBAE20C7}" destId="{0640D4F9-5331-4F25-B8F9-9F6FCD9803DA}" srcOrd="0" destOrd="0" presId="urn:microsoft.com/office/officeart/2005/8/layout/pList2"/>
    <dgm:cxn modelId="{233E4ABF-CD8A-4982-A4D1-687C5D475377}" type="presOf" srcId="{78549162-F51A-4615-BE1F-F3C8D5778D57}" destId="{0640D4F9-5331-4F25-B8F9-9F6FCD9803DA}" srcOrd="0" destOrd="2" presId="urn:microsoft.com/office/officeart/2005/8/layout/pList2"/>
    <dgm:cxn modelId="{C8DAC474-F72D-483E-8481-1F3801805BB9}" type="presOf" srcId="{313A7645-8A31-4E5F-A1C8-046A26B6ED1E}" destId="{DEE5017B-7D84-40D7-8758-59992CC0FB46}" srcOrd="0" destOrd="1" presId="urn:microsoft.com/office/officeart/2005/8/layout/pList2"/>
    <dgm:cxn modelId="{A1016C6C-DE48-4F38-877F-3AA0CCB73AD8}" type="presOf" srcId="{2B5110A7-FB14-4F36-8C55-76876E588399}" destId="{DE17064E-0133-42DE-B2FA-B858F487B26E}" srcOrd="0" destOrd="1" presId="urn:microsoft.com/office/officeart/2005/8/layout/pList2"/>
    <dgm:cxn modelId="{1E1C05CA-8925-47B4-9C0E-6BB99A10CE1B}" type="presOf" srcId="{8FE456EB-3087-4B77-BE1D-3D307D3D7B9F}" destId="{264A68B1-FB02-4400-BF46-F568A7245936}" srcOrd="0" destOrd="2" presId="urn:microsoft.com/office/officeart/2005/8/layout/pList2"/>
    <dgm:cxn modelId="{518463DC-11C0-493E-A140-92B5C0D84340}" type="presOf" srcId="{3E251093-D563-4C5D-9AF3-046359165A41}" destId="{264A68B1-FB02-4400-BF46-F568A7245936}" srcOrd="0" destOrd="1" presId="urn:microsoft.com/office/officeart/2005/8/layout/pList2"/>
    <dgm:cxn modelId="{637BEA84-DAD9-4BA1-BA3C-2BCA643E10A3}" srcId="{3C965B64-EF20-4436-B88E-28B2E59F4D6F}" destId="{9735CEC2-0E93-4092-A9B6-31073BFE3CE5}" srcOrd="1" destOrd="0" parTransId="{8C122D16-6678-4997-808A-1879CDCE3CD3}" sibTransId="{0CBBEC60-3FC0-4D58-BCF3-F188017A6F24}"/>
    <dgm:cxn modelId="{2EAEC823-DD54-4CFB-90ED-9423EAC037AF}" srcId="{9ADBCAB4-B5FB-4BFC-8F69-D72ADBAE20C7}" destId="{FE22FD53-BC04-42CF-91F4-A31778B221DC}" srcOrd="0" destOrd="0" parTransId="{E3DB5D58-8F82-4F80-80A6-E4872984A6B5}" sibTransId="{BD42077E-A9CB-48D4-8F7F-6922919F98F3}"/>
    <dgm:cxn modelId="{9569B670-F7B3-4306-B6F4-CF4A92B76917}" srcId="{8F9D504A-BF31-4DE6-B428-14256AB433B5}" destId="{ED5A0E3D-A879-4AA2-92CD-CB86F36F8D90}" srcOrd="1" destOrd="0" parTransId="{8C845781-4495-44FA-92B0-63A7FC4E22AD}" sibTransId="{FEFA78E1-F9AA-4624-B795-5C8CBDDF41B0}"/>
    <dgm:cxn modelId="{0F00B1D7-52C5-4E8D-8D9F-5F6743ABB35B}" srcId="{5560DC71-714E-4B0D-8ACB-FAEF704C9BC0}" destId="{BC799CF6-439B-4A7E-9174-2A5FA67C1FA8}" srcOrd="0" destOrd="0" parTransId="{0D59697B-50FC-4964-B373-8BC075CC7680}" sibTransId="{4053DA98-31B0-41D6-9663-6A080E8FF3D9}"/>
    <dgm:cxn modelId="{B7E8487F-8AF6-486A-9AEB-7D45D0ACA107}" srcId="{BC799CF6-439B-4A7E-9174-2A5FA67C1FA8}" destId="{3E251093-D563-4C5D-9AF3-046359165A41}" srcOrd="0" destOrd="0" parTransId="{26E38554-FC27-4A24-AE7A-3D73354C2EB8}" sibTransId="{00607E83-BD7B-467E-82D3-EE21FBDE26DF}"/>
    <dgm:cxn modelId="{71D3CD0F-BC6A-4E80-B512-25571F1CCC00}" srcId="{5560DC71-714E-4B0D-8ACB-FAEF704C9BC0}" destId="{9ADBCAB4-B5FB-4BFC-8F69-D72ADBAE20C7}" srcOrd="1" destOrd="0" parTransId="{4D4FE036-E374-4C8E-BC1A-0665BF8A8FA9}" sibTransId="{00EB3B54-1DC2-4277-9589-FC9B13AE689D}"/>
    <dgm:cxn modelId="{AA5DF008-6B6C-4AB2-A32C-96AE2BEE6BDE}" srcId="{5560DC71-714E-4B0D-8ACB-FAEF704C9BC0}" destId="{8F9D504A-BF31-4DE6-B428-14256AB433B5}" srcOrd="3" destOrd="0" parTransId="{99F95DE6-48FD-4EBD-AF3E-F323AB0ED037}" sibTransId="{A4ED4613-FA3A-44D1-B9D1-4EF69B95988C}"/>
    <dgm:cxn modelId="{74ADC166-1304-432C-89E8-25D6C1D8D5C1}" srcId="{BC799CF6-439B-4A7E-9174-2A5FA67C1FA8}" destId="{8FE456EB-3087-4B77-BE1D-3D307D3D7B9F}" srcOrd="1" destOrd="0" parTransId="{79CD6766-8D8C-49D6-A44F-244B5EDAAE41}" sibTransId="{C8716CE8-6363-4BAF-889F-47FE1DED165E}"/>
    <dgm:cxn modelId="{04FEB5FD-26F0-4164-9977-59C5F73EC14F}" srcId="{3C965B64-EF20-4436-B88E-28B2E59F4D6F}" destId="{06590FEB-A40D-470D-B3D4-E4AC94280144}" srcOrd="2" destOrd="0" parTransId="{D1FA5374-D2D4-41D6-9C3B-BC12A137B506}" sibTransId="{01D700D0-EFE7-4229-BF8B-AB8915D1897D}"/>
    <dgm:cxn modelId="{94DD05E7-17CA-4498-8ACE-562655277588}" type="presOf" srcId="{FE22FD53-BC04-42CF-91F4-A31778B221DC}" destId="{0640D4F9-5331-4F25-B8F9-9F6FCD9803DA}" srcOrd="0" destOrd="1" presId="urn:microsoft.com/office/officeart/2005/8/layout/pList2"/>
    <dgm:cxn modelId="{3EBEB0FF-92FD-4725-B8D8-A5161276E711}" type="presOf" srcId="{8F9D504A-BF31-4DE6-B428-14256AB433B5}" destId="{DEE5017B-7D84-40D7-8758-59992CC0FB46}" srcOrd="0" destOrd="0" presId="urn:microsoft.com/office/officeart/2005/8/layout/pList2"/>
    <dgm:cxn modelId="{E4BD15C8-954B-450F-B6AF-7A093D20578C}" srcId="{5560DC71-714E-4B0D-8ACB-FAEF704C9BC0}" destId="{3C965B64-EF20-4436-B88E-28B2E59F4D6F}" srcOrd="2" destOrd="0" parTransId="{2FBFBC3B-34C4-4490-8D3F-F10BCA46DD23}" sibTransId="{FFA758F7-3B26-4200-8F7C-FE1E58275D6B}"/>
    <dgm:cxn modelId="{85CE16DC-7709-4A94-8FEC-EF77C95D1A18}" srcId="{3C965B64-EF20-4436-B88E-28B2E59F4D6F}" destId="{2B5110A7-FB14-4F36-8C55-76876E588399}" srcOrd="0" destOrd="0" parTransId="{C1C5C7F9-2BB7-4910-AC4C-815A5E92B5E3}" sibTransId="{397A080F-39C0-4045-9E54-FAF209EBB704}"/>
    <dgm:cxn modelId="{6A93F23B-F68C-4F71-872E-81561D5EF419}" type="presOf" srcId="{5560DC71-714E-4B0D-8ACB-FAEF704C9BC0}" destId="{A3ABC205-FA77-4F2B-8FA9-4575A99B4D2E}" srcOrd="0" destOrd="0" presId="urn:microsoft.com/office/officeart/2005/8/layout/pList2"/>
    <dgm:cxn modelId="{6FD53EB8-C4E8-4B7A-A074-D5218E4B8EFE}" type="presOf" srcId="{ED5A0E3D-A879-4AA2-92CD-CB86F36F8D90}" destId="{DEE5017B-7D84-40D7-8758-59992CC0FB46}" srcOrd="0" destOrd="2" presId="urn:microsoft.com/office/officeart/2005/8/layout/pList2"/>
    <dgm:cxn modelId="{82D9AB62-30F1-4F75-B036-0C89D251E756}" type="presOf" srcId="{06590FEB-A40D-470D-B3D4-E4AC94280144}" destId="{DE17064E-0133-42DE-B2FA-B858F487B26E}" srcOrd="0" destOrd="3" presId="urn:microsoft.com/office/officeart/2005/8/layout/pList2"/>
    <dgm:cxn modelId="{FA762A4A-8BB6-4D20-8DBF-62B4B71399F1}" type="presOf" srcId="{4053DA98-31B0-41D6-9663-6A080E8FF3D9}" destId="{89CC9004-8D2B-40CD-ADA3-546CC29542D4}" srcOrd="0" destOrd="0" presId="urn:microsoft.com/office/officeart/2005/8/layout/pList2"/>
    <dgm:cxn modelId="{884978CF-7061-4243-9BCC-2AA07E8414B1}" srcId="{9ADBCAB4-B5FB-4BFC-8F69-D72ADBAE20C7}" destId="{78549162-F51A-4615-BE1F-F3C8D5778D57}" srcOrd="1" destOrd="0" parTransId="{235DD318-0656-470A-AF5B-6AE3A0324CA4}" sibTransId="{434473FE-F5EB-4969-92B2-3A55DA08EBB5}"/>
    <dgm:cxn modelId="{BA6A9D3F-2AF1-49FD-80AA-6D04F915CE6C}" type="presOf" srcId="{FFA758F7-3B26-4200-8F7C-FE1E58275D6B}" destId="{51A8EC8C-4402-48CB-9A72-AE28F8C77974}" srcOrd="0" destOrd="0" presId="urn:microsoft.com/office/officeart/2005/8/layout/pList2"/>
    <dgm:cxn modelId="{29A9EE8F-39B7-4F50-ACC0-D580D8FC0522}" type="presParOf" srcId="{A3ABC205-FA77-4F2B-8FA9-4575A99B4D2E}" destId="{D12FACC3-161B-466D-96E7-1304842584E7}" srcOrd="0" destOrd="0" presId="urn:microsoft.com/office/officeart/2005/8/layout/pList2"/>
    <dgm:cxn modelId="{A6A72349-AD2E-45FF-A565-9EF55DC56DFB}" type="presParOf" srcId="{A3ABC205-FA77-4F2B-8FA9-4575A99B4D2E}" destId="{94568D3D-4651-44FC-9B6A-646AD0BCC54A}" srcOrd="1" destOrd="0" presId="urn:microsoft.com/office/officeart/2005/8/layout/pList2"/>
    <dgm:cxn modelId="{032BA49E-E3C7-46B4-B15B-512C4F7B633B}" type="presParOf" srcId="{94568D3D-4651-44FC-9B6A-646AD0BCC54A}" destId="{A9F15D7F-6909-4D08-AAD8-AE15C27BC4EA}" srcOrd="0" destOrd="0" presId="urn:microsoft.com/office/officeart/2005/8/layout/pList2"/>
    <dgm:cxn modelId="{3D88B09E-E766-4F24-94E2-D12FA27A9BF2}" type="presParOf" srcId="{A9F15D7F-6909-4D08-AAD8-AE15C27BC4EA}" destId="{264A68B1-FB02-4400-BF46-F568A7245936}" srcOrd="0" destOrd="0" presId="urn:microsoft.com/office/officeart/2005/8/layout/pList2"/>
    <dgm:cxn modelId="{1D933777-E03E-467F-99B6-BECA91409491}" type="presParOf" srcId="{A9F15D7F-6909-4D08-AAD8-AE15C27BC4EA}" destId="{3951775B-B961-4E15-847B-BFB30E5568C0}" srcOrd="1" destOrd="0" presId="urn:microsoft.com/office/officeart/2005/8/layout/pList2"/>
    <dgm:cxn modelId="{D14B5C3F-8EDB-4CCC-AC25-D321FB97B025}" type="presParOf" srcId="{A9F15D7F-6909-4D08-AAD8-AE15C27BC4EA}" destId="{F335E089-0F88-4DD5-8528-C2353F91979B}" srcOrd="2" destOrd="0" presId="urn:microsoft.com/office/officeart/2005/8/layout/pList2"/>
    <dgm:cxn modelId="{F3D3C651-6423-4AE6-BC23-351A9F2CF31D}" type="presParOf" srcId="{94568D3D-4651-44FC-9B6A-646AD0BCC54A}" destId="{89CC9004-8D2B-40CD-ADA3-546CC29542D4}" srcOrd="1" destOrd="0" presId="urn:microsoft.com/office/officeart/2005/8/layout/pList2"/>
    <dgm:cxn modelId="{35F8C5D9-7FAE-4A0A-8DED-BEAB1D539D37}" type="presParOf" srcId="{94568D3D-4651-44FC-9B6A-646AD0BCC54A}" destId="{928FC9A6-2810-4EAC-B883-A6A3650CEB27}" srcOrd="2" destOrd="0" presId="urn:microsoft.com/office/officeart/2005/8/layout/pList2"/>
    <dgm:cxn modelId="{DED213C1-731D-49E1-88ED-2C5D5A4556F0}" type="presParOf" srcId="{928FC9A6-2810-4EAC-B883-A6A3650CEB27}" destId="{0640D4F9-5331-4F25-B8F9-9F6FCD9803DA}" srcOrd="0" destOrd="0" presId="urn:microsoft.com/office/officeart/2005/8/layout/pList2"/>
    <dgm:cxn modelId="{FCCC9462-373B-4605-92DB-D3592779830C}" type="presParOf" srcId="{928FC9A6-2810-4EAC-B883-A6A3650CEB27}" destId="{DF2ACF5A-5168-40DC-AB79-2FA934AEE0D5}" srcOrd="1" destOrd="0" presId="urn:microsoft.com/office/officeart/2005/8/layout/pList2"/>
    <dgm:cxn modelId="{CA6DD128-F889-46A2-A595-F5658F33C5C4}" type="presParOf" srcId="{928FC9A6-2810-4EAC-B883-A6A3650CEB27}" destId="{1E76BA74-5C5F-49C7-91C7-32648F58D322}" srcOrd="2" destOrd="0" presId="urn:microsoft.com/office/officeart/2005/8/layout/pList2"/>
    <dgm:cxn modelId="{C38B2C0C-9E5D-4261-8933-E8889A5B53E4}" type="presParOf" srcId="{94568D3D-4651-44FC-9B6A-646AD0BCC54A}" destId="{2D4EE73D-FBEB-4683-9B8D-1B4CDDBA528D}" srcOrd="3" destOrd="0" presId="urn:microsoft.com/office/officeart/2005/8/layout/pList2"/>
    <dgm:cxn modelId="{DDE3B6FC-8E27-4842-8552-19B96E63F594}" type="presParOf" srcId="{94568D3D-4651-44FC-9B6A-646AD0BCC54A}" destId="{5A7F2027-A54D-4D17-B3AE-0BDBCE29504E}" srcOrd="4" destOrd="0" presId="urn:microsoft.com/office/officeart/2005/8/layout/pList2"/>
    <dgm:cxn modelId="{A45C944F-2400-494F-ACA9-D9CC9A91C6B7}" type="presParOf" srcId="{5A7F2027-A54D-4D17-B3AE-0BDBCE29504E}" destId="{DE17064E-0133-42DE-B2FA-B858F487B26E}" srcOrd="0" destOrd="0" presId="urn:microsoft.com/office/officeart/2005/8/layout/pList2"/>
    <dgm:cxn modelId="{ADACE31F-7659-4217-81C2-2741AC52D488}" type="presParOf" srcId="{5A7F2027-A54D-4D17-B3AE-0BDBCE29504E}" destId="{AB0662D9-17FF-4FA9-BEAD-D3E49E9B7CFD}" srcOrd="1" destOrd="0" presId="urn:microsoft.com/office/officeart/2005/8/layout/pList2"/>
    <dgm:cxn modelId="{E0A74759-04C1-43A9-8EE6-32B61F4BCA9E}" type="presParOf" srcId="{5A7F2027-A54D-4D17-B3AE-0BDBCE29504E}" destId="{4D3F7F9E-18C5-4DC0-94F6-D85CFB46F1A1}" srcOrd="2" destOrd="0" presId="urn:microsoft.com/office/officeart/2005/8/layout/pList2"/>
    <dgm:cxn modelId="{32E03144-C542-4AF5-83D5-91B25735D860}" type="presParOf" srcId="{94568D3D-4651-44FC-9B6A-646AD0BCC54A}" destId="{51A8EC8C-4402-48CB-9A72-AE28F8C77974}" srcOrd="5" destOrd="0" presId="urn:microsoft.com/office/officeart/2005/8/layout/pList2"/>
    <dgm:cxn modelId="{2AEAF43E-6C17-4FA0-82C1-FDF68F4C25C7}" type="presParOf" srcId="{94568D3D-4651-44FC-9B6A-646AD0BCC54A}" destId="{1620818F-E926-4F23-BEA6-7633BE67468F}" srcOrd="6" destOrd="0" presId="urn:microsoft.com/office/officeart/2005/8/layout/pList2"/>
    <dgm:cxn modelId="{F31D0BB8-3D23-44EC-B1F7-9610CBC622EE}" type="presParOf" srcId="{1620818F-E926-4F23-BEA6-7633BE67468F}" destId="{DEE5017B-7D84-40D7-8758-59992CC0FB46}" srcOrd="0" destOrd="0" presId="urn:microsoft.com/office/officeart/2005/8/layout/pList2"/>
    <dgm:cxn modelId="{D8DB37A1-8F85-4F9C-AAF1-810325865AED}" type="presParOf" srcId="{1620818F-E926-4F23-BEA6-7633BE67468F}" destId="{BA551E5E-4460-413F-96F7-6199181EA5C5}" srcOrd="1" destOrd="0" presId="urn:microsoft.com/office/officeart/2005/8/layout/pList2"/>
    <dgm:cxn modelId="{B0096E44-1AFE-49D9-89C6-4F02501E6AAD}" type="presParOf" srcId="{1620818F-E926-4F23-BEA6-7633BE67468F}" destId="{98A91F9D-478C-4F1C-A07D-B0620B2F011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60DC71-714E-4B0D-8ACB-FAEF704C9BC0}" type="doc">
      <dgm:prSet loTypeId="urn:microsoft.com/office/officeart/2005/8/layout/hList7" loCatId="list" qsTypeId="urn:microsoft.com/office/officeart/2005/8/quickstyle/simple2" qsCatId="simple" csTypeId="urn:microsoft.com/office/officeart/2005/8/colors/accent0_3" csCatId="mainScheme" phldr="1"/>
      <dgm:spPr/>
      <dgm:t>
        <a:bodyPr/>
        <a:lstStyle/>
        <a:p>
          <a:endParaRPr lang="en-US"/>
        </a:p>
      </dgm:t>
    </dgm:pt>
    <dgm:pt modelId="{BC799CF6-439B-4A7E-9174-2A5FA67C1FA8}">
      <dgm:prSet phldrT="[Text]"/>
      <dgm:spPr/>
      <dgm:t>
        <a:bodyPr/>
        <a:lstStyle/>
        <a:p>
          <a:r>
            <a:rPr lang="en-US" dirty="0" smtClean="0">
              <a:latin typeface="Franklin Gothic Medium Cond" panose="020B0606030402020204" pitchFamily="34" charset="0"/>
            </a:rPr>
            <a:t>E-Literacy</a:t>
          </a:r>
          <a:endParaRPr lang="en-US" dirty="0">
            <a:latin typeface="Franklin Gothic Medium Cond" panose="020B0606030402020204" pitchFamily="34" charset="0"/>
          </a:endParaRPr>
        </a:p>
      </dgm:t>
    </dgm:pt>
    <dgm:pt modelId="{0D59697B-50FC-4964-B373-8BC075CC7680}" type="parTrans" cxnId="{0F00B1D7-52C5-4E8D-8D9F-5F6743ABB35B}">
      <dgm:prSet/>
      <dgm:spPr/>
      <dgm:t>
        <a:bodyPr/>
        <a:lstStyle/>
        <a:p>
          <a:endParaRPr lang="en-US"/>
        </a:p>
      </dgm:t>
    </dgm:pt>
    <dgm:pt modelId="{4053DA98-31B0-41D6-9663-6A080E8FF3D9}" type="sibTrans" cxnId="{0F00B1D7-52C5-4E8D-8D9F-5F6743ABB35B}">
      <dgm:prSet/>
      <dgm:spPr/>
      <dgm:t>
        <a:bodyPr/>
        <a:lstStyle/>
        <a:p>
          <a:endParaRPr lang="en-US"/>
        </a:p>
      </dgm:t>
    </dgm:pt>
    <dgm:pt modelId="{3E251093-D563-4C5D-9AF3-046359165A41}">
      <dgm:prSet phldrT="[Text]"/>
      <dgm:spPr/>
      <dgm:t>
        <a:bodyPr/>
        <a:lstStyle/>
        <a:p>
          <a:r>
            <a:rPr lang="en-US" dirty="0" smtClean="0">
              <a:latin typeface="Franklin Gothic Medium Cond" panose="020B0606030402020204" pitchFamily="34" charset="0"/>
            </a:rPr>
            <a:t>1 E-literate in Each household</a:t>
          </a:r>
          <a:endParaRPr lang="en-US" dirty="0">
            <a:latin typeface="Franklin Gothic Medium Cond" panose="020B0606030402020204" pitchFamily="34" charset="0"/>
          </a:endParaRPr>
        </a:p>
      </dgm:t>
    </dgm:pt>
    <dgm:pt modelId="{26E38554-FC27-4A24-AE7A-3D73354C2EB8}" type="parTrans" cxnId="{B7E8487F-8AF6-486A-9AEB-7D45D0ACA107}">
      <dgm:prSet/>
      <dgm:spPr/>
      <dgm:t>
        <a:bodyPr/>
        <a:lstStyle/>
        <a:p>
          <a:endParaRPr lang="en-US"/>
        </a:p>
      </dgm:t>
    </dgm:pt>
    <dgm:pt modelId="{00607E83-BD7B-467E-82D3-EE21FBDE26DF}" type="sibTrans" cxnId="{B7E8487F-8AF6-486A-9AEB-7D45D0ACA107}">
      <dgm:prSet/>
      <dgm:spPr/>
      <dgm:t>
        <a:bodyPr/>
        <a:lstStyle/>
        <a:p>
          <a:endParaRPr lang="en-US"/>
        </a:p>
      </dgm:t>
    </dgm:pt>
    <dgm:pt modelId="{9ADBCAB4-B5FB-4BFC-8F69-D72ADBAE20C7}">
      <dgm:prSet phldrT="[Text]"/>
      <dgm:spPr/>
      <dgm:t>
        <a:bodyPr/>
        <a:lstStyle/>
        <a:p>
          <a:r>
            <a:rPr lang="en-US" dirty="0" smtClean="0">
              <a:latin typeface="Franklin Gothic Medium Cond" panose="020B0606030402020204" pitchFamily="34" charset="0"/>
            </a:rPr>
            <a:t>Jobs</a:t>
          </a:r>
          <a:endParaRPr lang="en-US" dirty="0">
            <a:latin typeface="Franklin Gothic Medium Cond" panose="020B0606030402020204" pitchFamily="34" charset="0"/>
          </a:endParaRPr>
        </a:p>
      </dgm:t>
    </dgm:pt>
    <dgm:pt modelId="{4D4FE036-E374-4C8E-BC1A-0665BF8A8FA9}" type="parTrans" cxnId="{71D3CD0F-BC6A-4E80-B512-25571F1CCC00}">
      <dgm:prSet/>
      <dgm:spPr/>
      <dgm:t>
        <a:bodyPr/>
        <a:lstStyle/>
        <a:p>
          <a:endParaRPr lang="en-US"/>
        </a:p>
      </dgm:t>
    </dgm:pt>
    <dgm:pt modelId="{00EB3B54-1DC2-4277-9589-FC9B13AE689D}" type="sibTrans" cxnId="{71D3CD0F-BC6A-4E80-B512-25571F1CCC00}">
      <dgm:prSet/>
      <dgm:spPr/>
      <dgm:t>
        <a:bodyPr/>
        <a:lstStyle/>
        <a:p>
          <a:endParaRPr lang="en-US"/>
        </a:p>
      </dgm:t>
    </dgm:pt>
    <dgm:pt modelId="{FE22FD53-BC04-42CF-91F4-A31778B221DC}">
      <dgm:prSet phldrT="[Text]"/>
      <dgm:spPr/>
      <dgm:t>
        <a:bodyPr/>
        <a:lstStyle/>
        <a:p>
          <a:r>
            <a:rPr lang="en-US" dirty="0" smtClean="0">
              <a:latin typeface="Franklin Gothic Medium Cond" panose="020B0606030402020204" pitchFamily="34" charset="0"/>
            </a:rPr>
            <a:t>1 crore new IT personnel</a:t>
          </a:r>
          <a:endParaRPr lang="en-US" dirty="0">
            <a:latin typeface="Franklin Gothic Medium Cond" panose="020B0606030402020204" pitchFamily="34" charset="0"/>
          </a:endParaRPr>
        </a:p>
      </dgm:t>
    </dgm:pt>
    <dgm:pt modelId="{E3DB5D58-8F82-4F80-80A6-E4872984A6B5}" type="parTrans" cxnId="{2EAEC823-DD54-4CFB-90ED-9423EAC037AF}">
      <dgm:prSet/>
      <dgm:spPr/>
      <dgm:t>
        <a:bodyPr/>
        <a:lstStyle/>
        <a:p>
          <a:endParaRPr lang="en-US"/>
        </a:p>
      </dgm:t>
    </dgm:pt>
    <dgm:pt modelId="{BD42077E-A9CB-48D4-8F7F-6922919F98F3}" type="sibTrans" cxnId="{2EAEC823-DD54-4CFB-90ED-9423EAC037AF}">
      <dgm:prSet/>
      <dgm:spPr/>
      <dgm:t>
        <a:bodyPr/>
        <a:lstStyle/>
        <a:p>
          <a:endParaRPr lang="en-US"/>
        </a:p>
      </dgm:t>
    </dgm:pt>
    <dgm:pt modelId="{2B5110A7-FB14-4F36-8C55-76876E588399}">
      <dgm:prSet phldrT="[Text]"/>
      <dgm:spPr/>
      <dgm:t>
        <a:bodyPr/>
        <a:lstStyle/>
        <a:p>
          <a:r>
            <a:rPr lang="en-US" dirty="0" smtClean="0">
              <a:latin typeface="Franklin Gothic Medium Cond" panose="020B0606030402020204" pitchFamily="34" charset="0"/>
            </a:rPr>
            <a:t>E-governance</a:t>
          </a:r>
          <a:endParaRPr lang="en-US" dirty="0">
            <a:latin typeface="Franklin Gothic Medium Cond" panose="020B0606030402020204" pitchFamily="34" charset="0"/>
          </a:endParaRPr>
        </a:p>
      </dgm:t>
    </dgm:pt>
    <dgm:pt modelId="{C1C5C7F9-2BB7-4910-AC4C-815A5E92B5E3}" type="parTrans" cxnId="{85CE16DC-7709-4A94-8FEC-EF77C95D1A18}">
      <dgm:prSet/>
      <dgm:spPr/>
      <dgm:t>
        <a:bodyPr/>
        <a:lstStyle/>
        <a:p>
          <a:endParaRPr lang="en-US"/>
        </a:p>
      </dgm:t>
    </dgm:pt>
    <dgm:pt modelId="{397A080F-39C0-4045-9E54-FAF209EBB704}" type="sibTrans" cxnId="{85CE16DC-7709-4A94-8FEC-EF77C95D1A18}">
      <dgm:prSet/>
      <dgm:spPr/>
      <dgm:t>
        <a:bodyPr/>
        <a:lstStyle/>
        <a:p>
          <a:endParaRPr lang="en-US"/>
        </a:p>
      </dgm:t>
    </dgm:pt>
    <dgm:pt modelId="{3C965B64-EF20-4436-B88E-28B2E59F4D6F}">
      <dgm:prSet phldrT="[Text]"/>
      <dgm:spPr/>
      <dgm:t>
        <a:bodyPr/>
        <a:lstStyle/>
        <a:p>
          <a:r>
            <a:rPr lang="en-US" dirty="0" smtClean="0">
              <a:latin typeface="Franklin Gothic Medium Cond" panose="020B0606030402020204" pitchFamily="34" charset="0"/>
            </a:rPr>
            <a:t>Software/portals</a:t>
          </a:r>
        </a:p>
      </dgm:t>
    </dgm:pt>
    <dgm:pt modelId="{2FBFBC3B-34C4-4490-8D3F-F10BCA46DD23}" type="parTrans" cxnId="{E4BD15C8-954B-450F-B6AF-7A093D20578C}">
      <dgm:prSet/>
      <dgm:spPr/>
      <dgm:t>
        <a:bodyPr/>
        <a:lstStyle/>
        <a:p>
          <a:endParaRPr lang="en-US"/>
        </a:p>
      </dgm:t>
    </dgm:pt>
    <dgm:pt modelId="{FFA758F7-3B26-4200-8F7C-FE1E58275D6B}" type="sibTrans" cxnId="{E4BD15C8-954B-450F-B6AF-7A093D20578C}">
      <dgm:prSet/>
      <dgm:spPr/>
      <dgm:t>
        <a:bodyPr/>
        <a:lstStyle/>
        <a:p>
          <a:endParaRPr lang="en-US"/>
        </a:p>
      </dgm:t>
    </dgm:pt>
    <dgm:pt modelId="{8F9D504A-BF31-4DE6-B428-14256AB433B5}">
      <dgm:prSet phldrT="[Text]"/>
      <dgm:spPr/>
      <dgm:t>
        <a:bodyPr/>
        <a:lstStyle/>
        <a:p>
          <a:r>
            <a:rPr lang="en-US" dirty="0" smtClean="0">
              <a:latin typeface="Franklin Gothic Medium Cond" panose="020B0606030402020204" pitchFamily="34" charset="0"/>
            </a:rPr>
            <a:t>Cybercrime</a:t>
          </a:r>
          <a:endParaRPr lang="en-US" dirty="0">
            <a:latin typeface="Franklin Gothic Medium Cond" panose="020B0606030402020204" pitchFamily="34" charset="0"/>
          </a:endParaRPr>
        </a:p>
      </dgm:t>
    </dgm:pt>
    <dgm:pt modelId="{99F95DE6-48FD-4EBD-AF3E-F323AB0ED037}" type="parTrans" cxnId="{AA5DF008-6B6C-4AB2-A32C-96AE2BEE6BDE}">
      <dgm:prSet/>
      <dgm:spPr/>
      <dgm:t>
        <a:bodyPr/>
        <a:lstStyle/>
        <a:p>
          <a:endParaRPr lang="en-US"/>
        </a:p>
      </dgm:t>
    </dgm:pt>
    <dgm:pt modelId="{A4ED4613-FA3A-44D1-B9D1-4EF69B95988C}" type="sibTrans" cxnId="{AA5DF008-6B6C-4AB2-A32C-96AE2BEE6BDE}">
      <dgm:prSet/>
      <dgm:spPr/>
      <dgm:t>
        <a:bodyPr/>
        <a:lstStyle/>
        <a:p>
          <a:endParaRPr lang="en-US"/>
        </a:p>
      </dgm:t>
    </dgm:pt>
    <dgm:pt modelId="{313A7645-8A31-4E5F-A1C8-046A26B6ED1E}">
      <dgm:prSet phldrT="[Text]"/>
      <dgm:spPr/>
      <dgm:t>
        <a:bodyPr/>
        <a:lstStyle/>
        <a:p>
          <a:r>
            <a:rPr lang="en-US" dirty="0" smtClean="0">
              <a:latin typeface="Franklin Gothic Medium Cond" panose="020B0606030402020204" pitchFamily="34" charset="0"/>
            </a:rPr>
            <a:t>Strong framework</a:t>
          </a:r>
          <a:endParaRPr lang="en-US" dirty="0">
            <a:latin typeface="Franklin Gothic Medium Cond" panose="020B0606030402020204" pitchFamily="34" charset="0"/>
          </a:endParaRPr>
        </a:p>
      </dgm:t>
    </dgm:pt>
    <dgm:pt modelId="{4794976A-A8A6-45CF-B70B-D8A6426DF4C5}" type="parTrans" cxnId="{32B4B1E4-A943-4D59-8C09-B5DEC5D98399}">
      <dgm:prSet/>
      <dgm:spPr/>
      <dgm:t>
        <a:bodyPr/>
        <a:lstStyle/>
        <a:p>
          <a:endParaRPr lang="en-US"/>
        </a:p>
      </dgm:t>
    </dgm:pt>
    <dgm:pt modelId="{A4251B51-1B8A-4A1F-9EAC-E3839D7C6323}" type="sibTrans" cxnId="{32B4B1E4-A943-4D59-8C09-B5DEC5D98399}">
      <dgm:prSet/>
      <dgm:spPr/>
      <dgm:t>
        <a:bodyPr/>
        <a:lstStyle/>
        <a:p>
          <a:endParaRPr lang="en-US"/>
        </a:p>
      </dgm:t>
    </dgm:pt>
    <dgm:pt modelId="{A0BB5A2F-DF85-4938-BAC0-A82799092264}">
      <dgm:prSet phldrT="[Text]"/>
      <dgm:spPr/>
      <dgm:t>
        <a:bodyPr/>
        <a:lstStyle/>
        <a:p>
          <a:r>
            <a:rPr lang="en-US" dirty="0" smtClean="0">
              <a:latin typeface="Franklin Gothic Medium Cond" panose="020B0606030402020204" pitchFamily="34" charset="0"/>
            </a:rPr>
            <a:t>Modi’s Digital India mission, NOFN=&gt; rural broadband</a:t>
          </a:r>
          <a:endParaRPr lang="en-US" dirty="0">
            <a:latin typeface="Franklin Gothic Medium Cond" panose="020B0606030402020204" pitchFamily="34" charset="0"/>
          </a:endParaRPr>
        </a:p>
      </dgm:t>
    </dgm:pt>
    <dgm:pt modelId="{5361F9B5-8AC4-409F-9A7B-BAF0F1A18E6E}" type="parTrans" cxnId="{C8016071-2A81-4896-AD85-3A89C015EFCC}">
      <dgm:prSet/>
      <dgm:spPr/>
      <dgm:t>
        <a:bodyPr/>
        <a:lstStyle/>
        <a:p>
          <a:endParaRPr lang="en-US"/>
        </a:p>
      </dgm:t>
    </dgm:pt>
    <dgm:pt modelId="{B2F97BD3-17AC-4D36-8F5D-E903DCC27438}" type="sibTrans" cxnId="{C8016071-2A81-4896-AD85-3A89C015EFCC}">
      <dgm:prSet/>
      <dgm:spPr/>
      <dgm:t>
        <a:bodyPr/>
        <a:lstStyle/>
        <a:p>
          <a:endParaRPr lang="en-US"/>
        </a:p>
      </dgm:t>
    </dgm:pt>
    <dgm:pt modelId="{84AEBE32-F4D9-4860-B33B-B355F39F3E08}">
      <dgm:prSet phldrT="[Text]"/>
      <dgm:spPr/>
      <dgm:t>
        <a:bodyPr/>
        <a:lstStyle/>
        <a:p>
          <a:r>
            <a:rPr lang="en-US" dirty="0" smtClean="0">
              <a:latin typeface="Franklin Gothic Medium Cond" panose="020B0606030402020204" pitchFamily="34" charset="0"/>
            </a:rPr>
            <a:t>Vernacular</a:t>
          </a:r>
          <a:endParaRPr lang="en-US" dirty="0">
            <a:latin typeface="Franklin Gothic Medium Cond" panose="020B0606030402020204" pitchFamily="34" charset="0"/>
          </a:endParaRPr>
        </a:p>
      </dgm:t>
    </dgm:pt>
    <dgm:pt modelId="{2DECCC69-E9AD-49AF-9E35-3060442D158B}" type="parTrans" cxnId="{D4055DB0-A2FF-4BA9-8F04-9F9308CCFC4C}">
      <dgm:prSet/>
      <dgm:spPr/>
      <dgm:t>
        <a:bodyPr/>
        <a:lstStyle/>
        <a:p>
          <a:endParaRPr lang="en-US"/>
        </a:p>
      </dgm:t>
    </dgm:pt>
    <dgm:pt modelId="{12CA8EB5-910B-4FE6-92DD-8F1EA5AD56F2}" type="sibTrans" cxnId="{D4055DB0-A2FF-4BA9-8F04-9F9308CCFC4C}">
      <dgm:prSet/>
      <dgm:spPr/>
      <dgm:t>
        <a:bodyPr/>
        <a:lstStyle/>
        <a:p>
          <a:endParaRPr lang="en-US"/>
        </a:p>
      </dgm:t>
    </dgm:pt>
    <dgm:pt modelId="{B2F56079-EB46-4D6A-98BB-44762D58EAE4}">
      <dgm:prSet phldrT="[Text]"/>
      <dgm:spPr/>
      <dgm:t>
        <a:bodyPr/>
        <a:lstStyle/>
        <a:p>
          <a:r>
            <a:rPr lang="en-US" dirty="0" smtClean="0">
              <a:latin typeface="Franklin Gothic Medium Cond" panose="020B0606030402020204" pitchFamily="34" charset="0"/>
            </a:rPr>
            <a:t>PH friendly</a:t>
          </a:r>
          <a:endParaRPr lang="en-US" dirty="0">
            <a:latin typeface="Franklin Gothic Medium Cond" panose="020B0606030402020204" pitchFamily="34" charset="0"/>
          </a:endParaRPr>
        </a:p>
      </dgm:t>
    </dgm:pt>
    <dgm:pt modelId="{82EBCF37-8407-4E2E-9B67-CFF182976F16}" type="parTrans" cxnId="{0905FC92-8339-4025-8DE5-8986A1C46D58}">
      <dgm:prSet/>
      <dgm:spPr/>
      <dgm:t>
        <a:bodyPr/>
        <a:lstStyle/>
        <a:p>
          <a:endParaRPr lang="en-US"/>
        </a:p>
      </dgm:t>
    </dgm:pt>
    <dgm:pt modelId="{25097BD1-3F35-43F1-A8B8-92F5F61DD5FD}" type="sibTrans" cxnId="{0905FC92-8339-4025-8DE5-8986A1C46D58}">
      <dgm:prSet/>
      <dgm:spPr/>
      <dgm:t>
        <a:bodyPr/>
        <a:lstStyle/>
        <a:p>
          <a:endParaRPr lang="en-US"/>
        </a:p>
      </dgm:t>
    </dgm:pt>
    <dgm:pt modelId="{3D916955-C66B-42AA-895E-128D59A66549}">
      <dgm:prSet phldrT="[Text]"/>
      <dgm:spPr/>
      <dgm:t>
        <a:bodyPr/>
        <a:lstStyle/>
        <a:p>
          <a:r>
            <a:rPr lang="en-US" dirty="0" smtClean="0">
              <a:latin typeface="Franklin Gothic Medium Cond" panose="020B0606030402020204" pitchFamily="34" charset="0"/>
            </a:rPr>
            <a:t>CERT-IN</a:t>
          </a:r>
          <a:endParaRPr lang="en-US" dirty="0">
            <a:latin typeface="Franklin Gothic Medium Cond" panose="020B0606030402020204" pitchFamily="34" charset="0"/>
          </a:endParaRPr>
        </a:p>
      </dgm:t>
    </dgm:pt>
    <dgm:pt modelId="{7A90A55F-75F4-43C1-974A-37AE7D94895C}" type="parTrans" cxnId="{1D514B7E-7DDA-44F2-AF29-30A4C512533C}">
      <dgm:prSet/>
      <dgm:spPr/>
      <dgm:t>
        <a:bodyPr/>
        <a:lstStyle/>
        <a:p>
          <a:endParaRPr lang="en-US"/>
        </a:p>
      </dgm:t>
    </dgm:pt>
    <dgm:pt modelId="{DD2B814C-1255-4807-B8F4-9C8514CAD6AF}" type="sibTrans" cxnId="{1D514B7E-7DDA-44F2-AF29-30A4C512533C}">
      <dgm:prSet/>
      <dgm:spPr/>
      <dgm:t>
        <a:bodyPr/>
        <a:lstStyle/>
        <a:p>
          <a:endParaRPr lang="en-US"/>
        </a:p>
      </dgm:t>
    </dgm:pt>
    <dgm:pt modelId="{A4A98699-FB20-4A9A-9D50-0310F4338215}">
      <dgm:prSet phldrT="[Text]"/>
      <dgm:spPr/>
      <dgm:t>
        <a:bodyPr/>
        <a:lstStyle/>
        <a:p>
          <a:r>
            <a:rPr lang="en-US" dirty="0" smtClean="0">
              <a:latin typeface="Franklin Gothic Medium Cond" panose="020B0606030402020204" pitchFamily="34" charset="0"/>
            </a:rPr>
            <a:t>E-</a:t>
          </a:r>
          <a:r>
            <a:rPr lang="en-US" dirty="0" err="1" smtClean="0">
              <a:latin typeface="Franklin Gothic Medium Cond" panose="020B0606030402020204" pitchFamily="34" charset="0"/>
            </a:rPr>
            <a:t>Kranti</a:t>
          </a:r>
          <a:r>
            <a:rPr lang="en-US" dirty="0" smtClean="0">
              <a:latin typeface="Franklin Gothic Medium Cond" panose="020B0606030402020204" pitchFamily="34" charset="0"/>
            </a:rPr>
            <a:t> system</a:t>
          </a:r>
          <a:endParaRPr lang="en-US" dirty="0">
            <a:latin typeface="Franklin Gothic Medium Cond" panose="020B0606030402020204" pitchFamily="34" charset="0"/>
          </a:endParaRPr>
        </a:p>
      </dgm:t>
    </dgm:pt>
    <dgm:pt modelId="{CA4E0809-7C04-4321-B4D9-F4782D675D17}" type="parTrans" cxnId="{8E94DFDD-E582-4F08-B37E-FE4224BF142D}">
      <dgm:prSet/>
      <dgm:spPr/>
      <dgm:t>
        <a:bodyPr/>
        <a:lstStyle/>
        <a:p>
          <a:endParaRPr lang="en-US"/>
        </a:p>
      </dgm:t>
    </dgm:pt>
    <dgm:pt modelId="{78619193-06D6-4BBF-93C3-4628C05A3072}" type="sibTrans" cxnId="{8E94DFDD-E582-4F08-B37E-FE4224BF142D}">
      <dgm:prSet/>
      <dgm:spPr/>
      <dgm:t>
        <a:bodyPr/>
        <a:lstStyle/>
        <a:p>
          <a:endParaRPr lang="en-US"/>
        </a:p>
      </dgm:t>
    </dgm:pt>
    <dgm:pt modelId="{CC9F582A-9609-4390-AC0A-827F6BE124E0}" type="pres">
      <dgm:prSet presAssocID="{5560DC71-714E-4B0D-8ACB-FAEF704C9BC0}" presName="Name0" presStyleCnt="0">
        <dgm:presLayoutVars>
          <dgm:dir/>
          <dgm:resizeHandles val="exact"/>
        </dgm:presLayoutVars>
      </dgm:prSet>
      <dgm:spPr/>
      <dgm:t>
        <a:bodyPr/>
        <a:lstStyle/>
        <a:p>
          <a:endParaRPr lang="en-US"/>
        </a:p>
      </dgm:t>
    </dgm:pt>
    <dgm:pt modelId="{7C9235CE-DBDE-4B70-A586-39D77CBD3417}" type="pres">
      <dgm:prSet presAssocID="{5560DC71-714E-4B0D-8ACB-FAEF704C9BC0}" presName="fgShape" presStyleLbl="fgShp" presStyleIdx="0" presStyleCnt="1"/>
      <dgm:spPr/>
    </dgm:pt>
    <dgm:pt modelId="{23C4507B-1EF1-43FE-BC13-0FFD2701EB65}" type="pres">
      <dgm:prSet presAssocID="{5560DC71-714E-4B0D-8ACB-FAEF704C9BC0}" presName="linComp" presStyleCnt="0"/>
      <dgm:spPr/>
    </dgm:pt>
    <dgm:pt modelId="{8BE54633-A37F-4A59-9B5E-EE19A0CD9C90}" type="pres">
      <dgm:prSet presAssocID="{BC799CF6-439B-4A7E-9174-2A5FA67C1FA8}" presName="compNode" presStyleCnt="0"/>
      <dgm:spPr/>
    </dgm:pt>
    <dgm:pt modelId="{F259475A-38EC-4B0E-8A55-2E7984710A85}" type="pres">
      <dgm:prSet presAssocID="{BC799CF6-439B-4A7E-9174-2A5FA67C1FA8}" presName="bkgdShape" presStyleLbl="node1" presStyleIdx="0" presStyleCnt="4"/>
      <dgm:spPr/>
      <dgm:t>
        <a:bodyPr/>
        <a:lstStyle/>
        <a:p>
          <a:endParaRPr lang="en-US"/>
        </a:p>
      </dgm:t>
    </dgm:pt>
    <dgm:pt modelId="{2732E36C-AC9F-44C4-A043-25CC3BBD6DBE}" type="pres">
      <dgm:prSet presAssocID="{BC799CF6-439B-4A7E-9174-2A5FA67C1FA8}" presName="nodeTx" presStyleLbl="node1" presStyleIdx="0" presStyleCnt="4">
        <dgm:presLayoutVars>
          <dgm:bulletEnabled val="1"/>
        </dgm:presLayoutVars>
      </dgm:prSet>
      <dgm:spPr/>
      <dgm:t>
        <a:bodyPr/>
        <a:lstStyle/>
        <a:p>
          <a:endParaRPr lang="en-US"/>
        </a:p>
      </dgm:t>
    </dgm:pt>
    <dgm:pt modelId="{060CB39D-11C3-4485-8DBE-81FA8C0F6C3B}" type="pres">
      <dgm:prSet presAssocID="{BC799CF6-439B-4A7E-9174-2A5FA67C1FA8}" presName="invisiNode" presStyleLbl="node1" presStyleIdx="0" presStyleCnt="4"/>
      <dgm:spPr/>
    </dgm:pt>
    <dgm:pt modelId="{BE8CCA08-A109-4909-9AD5-CA9169E5CC55}" type="pres">
      <dgm:prSet presAssocID="{BC799CF6-439B-4A7E-9174-2A5FA67C1FA8}" presName="imagNode" presStyleLbl="fgImgPlace1" presStyleIdx="0" presStyleCnt="4"/>
      <dgm:spPr>
        <a:blipFill rotWithShape="1">
          <a:blip xmlns:r="http://schemas.openxmlformats.org/officeDocument/2006/relationships" r:embed="rId1"/>
          <a:stretch>
            <a:fillRect/>
          </a:stretch>
        </a:blipFill>
      </dgm:spPr>
    </dgm:pt>
    <dgm:pt modelId="{A3175C40-C9A8-492D-B4DA-E28CEB5DC06B}" type="pres">
      <dgm:prSet presAssocID="{4053DA98-31B0-41D6-9663-6A080E8FF3D9}" presName="sibTrans" presStyleLbl="sibTrans2D1" presStyleIdx="0" presStyleCnt="0"/>
      <dgm:spPr/>
      <dgm:t>
        <a:bodyPr/>
        <a:lstStyle/>
        <a:p>
          <a:endParaRPr lang="en-US"/>
        </a:p>
      </dgm:t>
    </dgm:pt>
    <dgm:pt modelId="{EDE15A86-ACE9-4F65-BCF5-B269AA187022}" type="pres">
      <dgm:prSet presAssocID="{9ADBCAB4-B5FB-4BFC-8F69-D72ADBAE20C7}" presName="compNode" presStyleCnt="0"/>
      <dgm:spPr/>
    </dgm:pt>
    <dgm:pt modelId="{C567C022-D01A-45CA-A577-8C10B6E85C6D}" type="pres">
      <dgm:prSet presAssocID="{9ADBCAB4-B5FB-4BFC-8F69-D72ADBAE20C7}" presName="bkgdShape" presStyleLbl="node1" presStyleIdx="1" presStyleCnt="4"/>
      <dgm:spPr/>
      <dgm:t>
        <a:bodyPr/>
        <a:lstStyle/>
        <a:p>
          <a:endParaRPr lang="en-US"/>
        </a:p>
      </dgm:t>
    </dgm:pt>
    <dgm:pt modelId="{275B825E-5CA4-4F14-93FA-23E3257A6B99}" type="pres">
      <dgm:prSet presAssocID="{9ADBCAB4-B5FB-4BFC-8F69-D72ADBAE20C7}" presName="nodeTx" presStyleLbl="node1" presStyleIdx="1" presStyleCnt="4">
        <dgm:presLayoutVars>
          <dgm:bulletEnabled val="1"/>
        </dgm:presLayoutVars>
      </dgm:prSet>
      <dgm:spPr/>
      <dgm:t>
        <a:bodyPr/>
        <a:lstStyle/>
        <a:p>
          <a:endParaRPr lang="en-US"/>
        </a:p>
      </dgm:t>
    </dgm:pt>
    <dgm:pt modelId="{9454D2A5-FB35-4841-8E28-831FB1ADA902}" type="pres">
      <dgm:prSet presAssocID="{9ADBCAB4-B5FB-4BFC-8F69-D72ADBAE20C7}" presName="invisiNode" presStyleLbl="node1" presStyleIdx="1" presStyleCnt="4"/>
      <dgm:spPr/>
    </dgm:pt>
    <dgm:pt modelId="{1C784D32-D1A0-4C18-8D02-37F91AD63839}" type="pres">
      <dgm:prSet presAssocID="{9ADBCAB4-B5FB-4BFC-8F69-D72ADBAE20C7}" presName="imagNode" presStyleLbl="fgImgPlace1" presStyleIdx="1" presStyleCnt="4"/>
      <dgm:spPr>
        <a:blipFill rotWithShape="1">
          <a:blip xmlns:r="http://schemas.openxmlformats.org/officeDocument/2006/relationships" r:embed="rId2"/>
          <a:stretch>
            <a:fillRect/>
          </a:stretch>
        </a:blipFill>
      </dgm:spPr>
    </dgm:pt>
    <dgm:pt modelId="{5030DE1A-F3EF-4896-BC53-58FB522DF9AD}" type="pres">
      <dgm:prSet presAssocID="{00EB3B54-1DC2-4277-9589-FC9B13AE689D}" presName="sibTrans" presStyleLbl="sibTrans2D1" presStyleIdx="0" presStyleCnt="0"/>
      <dgm:spPr/>
      <dgm:t>
        <a:bodyPr/>
        <a:lstStyle/>
        <a:p>
          <a:endParaRPr lang="en-US"/>
        </a:p>
      </dgm:t>
    </dgm:pt>
    <dgm:pt modelId="{ABA0C0C4-2BC7-47E3-8857-362B9E6E3AB7}" type="pres">
      <dgm:prSet presAssocID="{3C965B64-EF20-4436-B88E-28B2E59F4D6F}" presName="compNode" presStyleCnt="0"/>
      <dgm:spPr/>
    </dgm:pt>
    <dgm:pt modelId="{08ADA299-3291-493C-AC2C-123E3BBDC9EF}" type="pres">
      <dgm:prSet presAssocID="{3C965B64-EF20-4436-B88E-28B2E59F4D6F}" presName="bkgdShape" presStyleLbl="node1" presStyleIdx="2" presStyleCnt="4"/>
      <dgm:spPr/>
      <dgm:t>
        <a:bodyPr/>
        <a:lstStyle/>
        <a:p>
          <a:endParaRPr lang="en-US"/>
        </a:p>
      </dgm:t>
    </dgm:pt>
    <dgm:pt modelId="{F94F0AC7-88F4-4322-A622-3F96BCA45E1A}" type="pres">
      <dgm:prSet presAssocID="{3C965B64-EF20-4436-B88E-28B2E59F4D6F}" presName="nodeTx" presStyleLbl="node1" presStyleIdx="2" presStyleCnt="4">
        <dgm:presLayoutVars>
          <dgm:bulletEnabled val="1"/>
        </dgm:presLayoutVars>
      </dgm:prSet>
      <dgm:spPr/>
      <dgm:t>
        <a:bodyPr/>
        <a:lstStyle/>
        <a:p>
          <a:endParaRPr lang="en-US"/>
        </a:p>
      </dgm:t>
    </dgm:pt>
    <dgm:pt modelId="{FEFBACBA-8C5A-4E2C-85A0-FDE566609FDF}" type="pres">
      <dgm:prSet presAssocID="{3C965B64-EF20-4436-B88E-28B2E59F4D6F}" presName="invisiNode" presStyleLbl="node1" presStyleIdx="2" presStyleCnt="4"/>
      <dgm:spPr/>
    </dgm:pt>
    <dgm:pt modelId="{084EC297-8CCB-40A4-B794-50E41E0F0FA4}" type="pres">
      <dgm:prSet presAssocID="{3C965B64-EF20-4436-B88E-28B2E59F4D6F}" presName="imagNode" presStyleLbl="fgImgPlace1" presStyleIdx="2" presStyleCnt="4"/>
      <dgm:spPr>
        <a:blipFill rotWithShape="1">
          <a:blip xmlns:r="http://schemas.openxmlformats.org/officeDocument/2006/relationships" r:embed="rId3"/>
          <a:stretch>
            <a:fillRect/>
          </a:stretch>
        </a:blipFill>
      </dgm:spPr>
    </dgm:pt>
    <dgm:pt modelId="{AB32F8C1-73A7-4AAE-9E32-D79C2D2F86A6}" type="pres">
      <dgm:prSet presAssocID="{FFA758F7-3B26-4200-8F7C-FE1E58275D6B}" presName="sibTrans" presStyleLbl="sibTrans2D1" presStyleIdx="0" presStyleCnt="0"/>
      <dgm:spPr/>
      <dgm:t>
        <a:bodyPr/>
        <a:lstStyle/>
        <a:p>
          <a:endParaRPr lang="en-US"/>
        </a:p>
      </dgm:t>
    </dgm:pt>
    <dgm:pt modelId="{0BA2CC62-5AA9-41A5-95A3-D202882DD14C}" type="pres">
      <dgm:prSet presAssocID="{8F9D504A-BF31-4DE6-B428-14256AB433B5}" presName="compNode" presStyleCnt="0"/>
      <dgm:spPr/>
    </dgm:pt>
    <dgm:pt modelId="{2EDD3F5A-6EBD-4865-8DAC-107242F28820}" type="pres">
      <dgm:prSet presAssocID="{8F9D504A-BF31-4DE6-B428-14256AB433B5}" presName="bkgdShape" presStyleLbl="node1" presStyleIdx="3" presStyleCnt="4"/>
      <dgm:spPr/>
      <dgm:t>
        <a:bodyPr/>
        <a:lstStyle/>
        <a:p>
          <a:endParaRPr lang="en-US"/>
        </a:p>
      </dgm:t>
    </dgm:pt>
    <dgm:pt modelId="{397BE2BD-81E0-4485-8F5B-2964E4E30950}" type="pres">
      <dgm:prSet presAssocID="{8F9D504A-BF31-4DE6-B428-14256AB433B5}" presName="nodeTx" presStyleLbl="node1" presStyleIdx="3" presStyleCnt="4">
        <dgm:presLayoutVars>
          <dgm:bulletEnabled val="1"/>
        </dgm:presLayoutVars>
      </dgm:prSet>
      <dgm:spPr/>
      <dgm:t>
        <a:bodyPr/>
        <a:lstStyle/>
        <a:p>
          <a:endParaRPr lang="en-US"/>
        </a:p>
      </dgm:t>
    </dgm:pt>
    <dgm:pt modelId="{A2F7438E-6447-4CA8-B4E2-9074AA9F19C2}" type="pres">
      <dgm:prSet presAssocID="{8F9D504A-BF31-4DE6-B428-14256AB433B5}" presName="invisiNode" presStyleLbl="node1" presStyleIdx="3" presStyleCnt="4"/>
      <dgm:spPr/>
    </dgm:pt>
    <dgm:pt modelId="{257B098B-EDA8-40FB-AA26-2914054097C8}" type="pres">
      <dgm:prSet presAssocID="{8F9D504A-BF31-4DE6-B428-14256AB433B5}" presName="imagNode" presStyleLbl="fgImgPlace1" presStyleIdx="3" presStyleCnt="4"/>
      <dgm:spPr>
        <a:blipFill rotWithShape="1">
          <a:blip xmlns:r="http://schemas.openxmlformats.org/officeDocument/2006/relationships" r:embed="rId4"/>
          <a:stretch>
            <a:fillRect/>
          </a:stretch>
        </a:blipFill>
      </dgm:spPr>
    </dgm:pt>
  </dgm:ptLst>
  <dgm:cxnLst>
    <dgm:cxn modelId="{3589773D-F955-4E6E-A68E-041CFA610C02}" type="presOf" srcId="{A0BB5A2F-DF85-4938-BAC0-A82799092264}" destId="{F259475A-38EC-4B0E-8A55-2E7984710A85}" srcOrd="0" destOrd="2" presId="urn:microsoft.com/office/officeart/2005/8/layout/hList7"/>
    <dgm:cxn modelId="{DA455843-ED6E-440E-91B1-C7C0BE682E19}" type="presOf" srcId="{B2F56079-EB46-4D6A-98BB-44762D58EAE4}" destId="{08ADA299-3291-493C-AC2C-123E3BBDC9EF}" srcOrd="0" destOrd="3" presId="urn:microsoft.com/office/officeart/2005/8/layout/hList7"/>
    <dgm:cxn modelId="{E51BE1A1-0C42-4050-BAD4-C08F0D461199}" type="presOf" srcId="{FE22FD53-BC04-42CF-91F4-A31778B221DC}" destId="{275B825E-5CA4-4F14-93FA-23E3257A6B99}" srcOrd="1" destOrd="1" presId="urn:microsoft.com/office/officeart/2005/8/layout/hList7"/>
    <dgm:cxn modelId="{1FA8AB39-D17B-4C4A-BAFB-0F8F4E990FDE}" type="presOf" srcId="{00EB3B54-1DC2-4277-9589-FC9B13AE689D}" destId="{5030DE1A-F3EF-4896-BC53-58FB522DF9AD}" srcOrd="0" destOrd="0" presId="urn:microsoft.com/office/officeart/2005/8/layout/hList7"/>
    <dgm:cxn modelId="{DD47D0E6-E3D7-4B21-9C90-A834B4B1DD3F}" type="presOf" srcId="{84AEBE32-F4D9-4860-B33B-B355F39F3E08}" destId="{08ADA299-3291-493C-AC2C-123E3BBDC9EF}" srcOrd="0" destOrd="2" presId="urn:microsoft.com/office/officeart/2005/8/layout/hList7"/>
    <dgm:cxn modelId="{C8016071-2A81-4896-AD85-3A89C015EFCC}" srcId="{BC799CF6-439B-4A7E-9174-2A5FA67C1FA8}" destId="{A0BB5A2F-DF85-4938-BAC0-A82799092264}" srcOrd="1" destOrd="0" parTransId="{5361F9B5-8AC4-409F-9A7B-BAF0F1A18E6E}" sibTransId="{B2F97BD3-17AC-4D36-8F5D-E903DCC27438}"/>
    <dgm:cxn modelId="{71D3CD0F-BC6A-4E80-B512-25571F1CCC00}" srcId="{5560DC71-714E-4B0D-8ACB-FAEF704C9BC0}" destId="{9ADBCAB4-B5FB-4BFC-8F69-D72ADBAE20C7}" srcOrd="1" destOrd="0" parTransId="{4D4FE036-E374-4C8E-BC1A-0665BF8A8FA9}" sibTransId="{00EB3B54-1DC2-4277-9589-FC9B13AE689D}"/>
    <dgm:cxn modelId="{8E94DFDD-E582-4F08-B37E-FE4224BF142D}" srcId="{3C965B64-EF20-4436-B88E-28B2E59F4D6F}" destId="{A4A98699-FB20-4A9A-9D50-0310F4338215}" srcOrd="3" destOrd="0" parTransId="{CA4E0809-7C04-4321-B4D9-F4782D675D17}" sibTransId="{78619193-06D6-4BBF-93C3-4628C05A3072}"/>
    <dgm:cxn modelId="{A456C1EC-8500-4DB0-B187-2B494C5B28CC}" type="presOf" srcId="{A0BB5A2F-DF85-4938-BAC0-A82799092264}" destId="{2732E36C-AC9F-44C4-A043-25CC3BBD6DBE}" srcOrd="1" destOrd="2" presId="urn:microsoft.com/office/officeart/2005/8/layout/hList7"/>
    <dgm:cxn modelId="{B3E55CDC-550C-4D34-8E70-EAB1E296A5A5}" type="presOf" srcId="{B2F56079-EB46-4D6A-98BB-44762D58EAE4}" destId="{F94F0AC7-88F4-4322-A622-3F96BCA45E1A}" srcOrd="1" destOrd="3" presId="urn:microsoft.com/office/officeart/2005/8/layout/hList7"/>
    <dgm:cxn modelId="{A56CD9B6-1994-4971-BC8A-640D7DBCFE0E}" type="presOf" srcId="{BC799CF6-439B-4A7E-9174-2A5FA67C1FA8}" destId="{2732E36C-AC9F-44C4-A043-25CC3BBD6DBE}" srcOrd="1" destOrd="0" presId="urn:microsoft.com/office/officeart/2005/8/layout/hList7"/>
    <dgm:cxn modelId="{D85AFBF7-F6BD-487E-AFD4-0D7DAFEC8B40}" type="presOf" srcId="{FFA758F7-3B26-4200-8F7C-FE1E58275D6B}" destId="{AB32F8C1-73A7-4AAE-9E32-D79C2D2F86A6}" srcOrd="0" destOrd="0" presId="urn:microsoft.com/office/officeart/2005/8/layout/hList7"/>
    <dgm:cxn modelId="{85CE16DC-7709-4A94-8FEC-EF77C95D1A18}" srcId="{3C965B64-EF20-4436-B88E-28B2E59F4D6F}" destId="{2B5110A7-FB14-4F36-8C55-76876E588399}" srcOrd="0" destOrd="0" parTransId="{C1C5C7F9-2BB7-4910-AC4C-815A5E92B5E3}" sibTransId="{397A080F-39C0-4045-9E54-FAF209EBB704}"/>
    <dgm:cxn modelId="{E84564B2-C37B-42CD-9936-273E3A25FE5A}" type="presOf" srcId="{3D916955-C66B-42AA-895E-128D59A66549}" destId="{2EDD3F5A-6EBD-4865-8DAC-107242F28820}" srcOrd="0" destOrd="2" presId="urn:microsoft.com/office/officeart/2005/8/layout/hList7"/>
    <dgm:cxn modelId="{962C3894-7693-47B3-AADC-A03298079DC5}" type="presOf" srcId="{8F9D504A-BF31-4DE6-B428-14256AB433B5}" destId="{397BE2BD-81E0-4485-8F5B-2964E4E30950}" srcOrd="1" destOrd="0" presId="urn:microsoft.com/office/officeart/2005/8/layout/hList7"/>
    <dgm:cxn modelId="{1D514B7E-7DDA-44F2-AF29-30A4C512533C}" srcId="{8F9D504A-BF31-4DE6-B428-14256AB433B5}" destId="{3D916955-C66B-42AA-895E-128D59A66549}" srcOrd="1" destOrd="0" parTransId="{7A90A55F-75F4-43C1-974A-37AE7D94895C}" sibTransId="{DD2B814C-1255-4807-B8F4-9C8514CAD6AF}"/>
    <dgm:cxn modelId="{2EAEC823-DD54-4CFB-90ED-9423EAC037AF}" srcId="{9ADBCAB4-B5FB-4BFC-8F69-D72ADBAE20C7}" destId="{FE22FD53-BC04-42CF-91F4-A31778B221DC}" srcOrd="0" destOrd="0" parTransId="{E3DB5D58-8F82-4F80-80A6-E4872984A6B5}" sibTransId="{BD42077E-A9CB-48D4-8F7F-6922919F98F3}"/>
    <dgm:cxn modelId="{8CAC3B39-23FB-46DC-B9AC-D7ACE2359F7E}" type="presOf" srcId="{3D916955-C66B-42AA-895E-128D59A66549}" destId="{397BE2BD-81E0-4485-8F5B-2964E4E30950}" srcOrd="1" destOrd="2" presId="urn:microsoft.com/office/officeart/2005/8/layout/hList7"/>
    <dgm:cxn modelId="{0F636C14-3CAE-469C-89DD-AB03A633FDDF}" type="presOf" srcId="{3E251093-D563-4C5D-9AF3-046359165A41}" destId="{F259475A-38EC-4B0E-8A55-2E7984710A85}" srcOrd="0" destOrd="1" presId="urn:microsoft.com/office/officeart/2005/8/layout/hList7"/>
    <dgm:cxn modelId="{D484EA7F-3EC7-413C-872E-510454873482}" type="presOf" srcId="{9ADBCAB4-B5FB-4BFC-8F69-D72ADBAE20C7}" destId="{C567C022-D01A-45CA-A577-8C10B6E85C6D}" srcOrd="0" destOrd="0" presId="urn:microsoft.com/office/officeart/2005/8/layout/hList7"/>
    <dgm:cxn modelId="{02B8A755-FE2D-401A-9AE3-29A13A7D80A9}" type="presOf" srcId="{3C965B64-EF20-4436-B88E-28B2E59F4D6F}" destId="{F94F0AC7-88F4-4322-A622-3F96BCA45E1A}" srcOrd="1" destOrd="0" presId="urn:microsoft.com/office/officeart/2005/8/layout/hList7"/>
    <dgm:cxn modelId="{0905FC92-8339-4025-8DE5-8986A1C46D58}" srcId="{3C965B64-EF20-4436-B88E-28B2E59F4D6F}" destId="{B2F56079-EB46-4D6A-98BB-44762D58EAE4}" srcOrd="2" destOrd="0" parTransId="{82EBCF37-8407-4E2E-9B67-CFF182976F16}" sibTransId="{25097BD1-3F35-43F1-A8B8-92F5F61DD5FD}"/>
    <dgm:cxn modelId="{FC6F18BB-6906-4466-ABB6-D78CDE5732BA}" type="presOf" srcId="{84AEBE32-F4D9-4860-B33B-B355F39F3E08}" destId="{F94F0AC7-88F4-4322-A622-3F96BCA45E1A}" srcOrd="1" destOrd="2" presId="urn:microsoft.com/office/officeart/2005/8/layout/hList7"/>
    <dgm:cxn modelId="{1D6B4AA3-5B1F-449B-B21C-6958F6D9BF86}" type="presOf" srcId="{BC799CF6-439B-4A7E-9174-2A5FA67C1FA8}" destId="{F259475A-38EC-4B0E-8A55-2E7984710A85}" srcOrd="0" destOrd="0" presId="urn:microsoft.com/office/officeart/2005/8/layout/hList7"/>
    <dgm:cxn modelId="{A50B9939-AE8E-4418-B1C9-9A392EDB728C}" type="presOf" srcId="{8F9D504A-BF31-4DE6-B428-14256AB433B5}" destId="{2EDD3F5A-6EBD-4865-8DAC-107242F28820}" srcOrd="0" destOrd="0" presId="urn:microsoft.com/office/officeart/2005/8/layout/hList7"/>
    <dgm:cxn modelId="{E4BD15C8-954B-450F-B6AF-7A093D20578C}" srcId="{5560DC71-714E-4B0D-8ACB-FAEF704C9BC0}" destId="{3C965B64-EF20-4436-B88E-28B2E59F4D6F}" srcOrd="2" destOrd="0" parTransId="{2FBFBC3B-34C4-4490-8D3F-F10BCA46DD23}" sibTransId="{FFA758F7-3B26-4200-8F7C-FE1E58275D6B}"/>
    <dgm:cxn modelId="{32B4B1E4-A943-4D59-8C09-B5DEC5D98399}" srcId="{8F9D504A-BF31-4DE6-B428-14256AB433B5}" destId="{313A7645-8A31-4E5F-A1C8-046A26B6ED1E}" srcOrd="0" destOrd="0" parTransId="{4794976A-A8A6-45CF-B70B-D8A6426DF4C5}" sibTransId="{A4251B51-1B8A-4A1F-9EAC-E3839D7C6323}"/>
    <dgm:cxn modelId="{1848353F-B125-46EE-A424-6DAA5D941FAA}" type="presOf" srcId="{313A7645-8A31-4E5F-A1C8-046A26B6ED1E}" destId="{397BE2BD-81E0-4485-8F5B-2964E4E30950}" srcOrd="1" destOrd="1" presId="urn:microsoft.com/office/officeart/2005/8/layout/hList7"/>
    <dgm:cxn modelId="{AB1222D1-522B-4123-95D5-61A03A76F278}" type="presOf" srcId="{9ADBCAB4-B5FB-4BFC-8F69-D72ADBAE20C7}" destId="{275B825E-5CA4-4F14-93FA-23E3257A6B99}" srcOrd="1" destOrd="0" presId="urn:microsoft.com/office/officeart/2005/8/layout/hList7"/>
    <dgm:cxn modelId="{BCD244BE-DE2F-48AE-B8BD-A5B868644F9C}" type="presOf" srcId="{5560DC71-714E-4B0D-8ACB-FAEF704C9BC0}" destId="{CC9F582A-9609-4390-AC0A-827F6BE124E0}" srcOrd="0" destOrd="0" presId="urn:microsoft.com/office/officeart/2005/8/layout/hList7"/>
    <dgm:cxn modelId="{8CC4A8BD-0009-4DB3-AB21-CC177A6C7D73}" type="presOf" srcId="{FE22FD53-BC04-42CF-91F4-A31778B221DC}" destId="{C567C022-D01A-45CA-A577-8C10B6E85C6D}" srcOrd="0" destOrd="1" presId="urn:microsoft.com/office/officeart/2005/8/layout/hList7"/>
    <dgm:cxn modelId="{38EB8FA9-758E-45F8-AF17-3DA1C0F42BF4}" type="presOf" srcId="{2B5110A7-FB14-4F36-8C55-76876E588399}" destId="{F94F0AC7-88F4-4322-A622-3F96BCA45E1A}" srcOrd="1" destOrd="1" presId="urn:microsoft.com/office/officeart/2005/8/layout/hList7"/>
    <dgm:cxn modelId="{B7E8487F-8AF6-486A-9AEB-7D45D0ACA107}" srcId="{BC799CF6-439B-4A7E-9174-2A5FA67C1FA8}" destId="{3E251093-D563-4C5D-9AF3-046359165A41}" srcOrd="0" destOrd="0" parTransId="{26E38554-FC27-4A24-AE7A-3D73354C2EB8}" sibTransId="{00607E83-BD7B-467E-82D3-EE21FBDE26DF}"/>
    <dgm:cxn modelId="{6540AE75-A7FB-472F-A6AE-266B25DF3443}" type="presOf" srcId="{3E251093-D563-4C5D-9AF3-046359165A41}" destId="{2732E36C-AC9F-44C4-A043-25CC3BBD6DBE}" srcOrd="1" destOrd="1" presId="urn:microsoft.com/office/officeart/2005/8/layout/hList7"/>
    <dgm:cxn modelId="{11F7D651-E014-4DB4-AB39-9804E9BE17E9}" type="presOf" srcId="{313A7645-8A31-4E5F-A1C8-046A26B6ED1E}" destId="{2EDD3F5A-6EBD-4865-8DAC-107242F28820}" srcOrd="0" destOrd="1" presId="urn:microsoft.com/office/officeart/2005/8/layout/hList7"/>
    <dgm:cxn modelId="{6125B8FD-A15D-4BDA-9C9E-92B08BEA1AF3}" type="presOf" srcId="{A4A98699-FB20-4A9A-9D50-0310F4338215}" destId="{08ADA299-3291-493C-AC2C-123E3BBDC9EF}" srcOrd="0" destOrd="4" presId="urn:microsoft.com/office/officeart/2005/8/layout/hList7"/>
    <dgm:cxn modelId="{77D7F471-5A7F-4A71-B63F-E37777238B14}" type="presOf" srcId="{3C965B64-EF20-4436-B88E-28B2E59F4D6F}" destId="{08ADA299-3291-493C-AC2C-123E3BBDC9EF}" srcOrd="0" destOrd="0" presId="urn:microsoft.com/office/officeart/2005/8/layout/hList7"/>
    <dgm:cxn modelId="{AEDF9E3D-3107-4F8D-91F6-EAFF05218AC0}" type="presOf" srcId="{2B5110A7-FB14-4F36-8C55-76876E588399}" destId="{08ADA299-3291-493C-AC2C-123E3BBDC9EF}" srcOrd="0" destOrd="1" presId="urn:microsoft.com/office/officeart/2005/8/layout/hList7"/>
    <dgm:cxn modelId="{F1D25E92-03AD-461E-AC88-1A255BA76C90}" type="presOf" srcId="{A4A98699-FB20-4A9A-9D50-0310F4338215}" destId="{F94F0AC7-88F4-4322-A622-3F96BCA45E1A}" srcOrd="1" destOrd="4" presId="urn:microsoft.com/office/officeart/2005/8/layout/hList7"/>
    <dgm:cxn modelId="{3D5D9A0E-65F7-4D9E-AF7B-C816DFEA6F46}" type="presOf" srcId="{4053DA98-31B0-41D6-9663-6A080E8FF3D9}" destId="{A3175C40-C9A8-492D-B4DA-E28CEB5DC06B}" srcOrd="0" destOrd="0" presId="urn:microsoft.com/office/officeart/2005/8/layout/hList7"/>
    <dgm:cxn modelId="{D4055DB0-A2FF-4BA9-8F04-9F9308CCFC4C}" srcId="{3C965B64-EF20-4436-B88E-28B2E59F4D6F}" destId="{84AEBE32-F4D9-4860-B33B-B355F39F3E08}" srcOrd="1" destOrd="0" parTransId="{2DECCC69-E9AD-49AF-9E35-3060442D158B}" sibTransId="{12CA8EB5-910B-4FE6-92DD-8F1EA5AD56F2}"/>
    <dgm:cxn modelId="{0F00B1D7-52C5-4E8D-8D9F-5F6743ABB35B}" srcId="{5560DC71-714E-4B0D-8ACB-FAEF704C9BC0}" destId="{BC799CF6-439B-4A7E-9174-2A5FA67C1FA8}" srcOrd="0" destOrd="0" parTransId="{0D59697B-50FC-4964-B373-8BC075CC7680}" sibTransId="{4053DA98-31B0-41D6-9663-6A080E8FF3D9}"/>
    <dgm:cxn modelId="{AA5DF008-6B6C-4AB2-A32C-96AE2BEE6BDE}" srcId="{5560DC71-714E-4B0D-8ACB-FAEF704C9BC0}" destId="{8F9D504A-BF31-4DE6-B428-14256AB433B5}" srcOrd="3" destOrd="0" parTransId="{99F95DE6-48FD-4EBD-AF3E-F323AB0ED037}" sibTransId="{A4ED4613-FA3A-44D1-B9D1-4EF69B95988C}"/>
    <dgm:cxn modelId="{7B29C0E1-1032-4053-86CE-4290C33DA303}" type="presParOf" srcId="{CC9F582A-9609-4390-AC0A-827F6BE124E0}" destId="{7C9235CE-DBDE-4B70-A586-39D77CBD3417}" srcOrd="0" destOrd="0" presId="urn:microsoft.com/office/officeart/2005/8/layout/hList7"/>
    <dgm:cxn modelId="{E3A9998F-A541-46FC-8FAC-FA2065E9E05F}" type="presParOf" srcId="{CC9F582A-9609-4390-AC0A-827F6BE124E0}" destId="{23C4507B-1EF1-43FE-BC13-0FFD2701EB65}" srcOrd="1" destOrd="0" presId="urn:microsoft.com/office/officeart/2005/8/layout/hList7"/>
    <dgm:cxn modelId="{A543F0DC-4F6B-449A-B0D2-2B2ADF868A99}" type="presParOf" srcId="{23C4507B-1EF1-43FE-BC13-0FFD2701EB65}" destId="{8BE54633-A37F-4A59-9B5E-EE19A0CD9C90}" srcOrd="0" destOrd="0" presId="urn:microsoft.com/office/officeart/2005/8/layout/hList7"/>
    <dgm:cxn modelId="{6FBE89C7-BA6D-4D3E-8273-39DF4C460D1D}" type="presParOf" srcId="{8BE54633-A37F-4A59-9B5E-EE19A0CD9C90}" destId="{F259475A-38EC-4B0E-8A55-2E7984710A85}" srcOrd="0" destOrd="0" presId="urn:microsoft.com/office/officeart/2005/8/layout/hList7"/>
    <dgm:cxn modelId="{052F710B-426D-4022-9248-1F0C69F8E7D4}" type="presParOf" srcId="{8BE54633-A37F-4A59-9B5E-EE19A0CD9C90}" destId="{2732E36C-AC9F-44C4-A043-25CC3BBD6DBE}" srcOrd="1" destOrd="0" presId="urn:microsoft.com/office/officeart/2005/8/layout/hList7"/>
    <dgm:cxn modelId="{38CECADD-817A-4CCB-B638-DBF62EB42A49}" type="presParOf" srcId="{8BE54633-A37F-4A59-9B5E-EE19A0CD9C90}" destId="{060CB39D-11C3-4485-8DBE-81FA8C0F6C3B}" srcOrd="2" destOrd="0" presId="urn:microsoft.com/office/officeart/2005/8/layout/hList7"/>
    <dgm:cxn modelId="{FB991A57-64C8-4DA6-BEA5-4A430ABEC3C2}" type="presParOf" srcId="{8BE54633-A37F-4A59-9B5E-EE19A0CD9C90}" destId="{BE8CCA08-A109-4909-9AD5-CA9169E5CC55}" srcOrd="3" destOrd="0" presId="urn:microsoft.com/office/officeart/2005/8/layout/hList7"/>
    <dgm:cxn modelId="{8BAF72B4-0C1B-40DE-964B-4E9CF2EF1DE4}" type="presParOf" srcId="{23C4507B-1EF1-43FE-BC13-0FFD2701EB65}" destId="{A3175C40-C9A8-492D-B4DA-E28CEB5DC06B}" srcOrd="1" destOrd="0" presId="urn:microsoft.com/office/officeart/2005/8/layout/hList7"/>
    <dgm:cxn modelId="{D09B5CA7-DECF-4793-A395-0EAC9023A3FC}" type="presParOf" srcId="{23C4507B-1EF1-43FE-BC13-0FFD2701EB65}" destId="{EDE15A86-ACE9-4F65-BCF5-B269AA187022}" srcOrd="2" destOrd="0" presId="urn:microsoft.com/office/officeart/2005/8/layout/hList7"/>
    <dgm:cxn modelId="{5347C574-39D4-48E6-97CA-CE9989049574}" type="presParOf" srcId="{EDE15A86-ACE9-4F65-BCF5-B269AA187022}" destId="{C567C022-D01A-45CA-A577-8C10B6E85C6D}" srcOrd="0" destOrd="0" presId="urn:microsoft.com/office/officeart/2005/8/layout/hList7"/>
    <dgm:cxn modelId="{7B695297-A7FF-4427-95A5-83988D2E719D}" type="presParOf" srcId="{EDE15A86-ACE9-4F65-BCF5-B269AA187022}" destId="{275B825E-5CA4-4F14-93FA-23E3257A6B99}" srcOrd="1" destOrd="0" presId="urn:microsoft.com/office/officeart/2005/8/layout/hList7"/>
    <dgm:cxn modelId="{21ED3792-9C1E-4C6A-96DC-74FAC502A11D}" type="presParOf" srcId="{EDE15A86-ACE9-4F65-BCF5-B269AA187022}" destId="{9454D2A5-FB35-4841-8E28-831FB1ADA902}" srcOrd="2" destOrd="0" presId="urn:microsoft.com/office/officeart/2005/8/layout/hList7"/>
    <dgm:cxn modelId="{FBDBB204-3580-4162-B5FD-735A6FDFD8AC}" type="presParOf" srcId="{EDE15A86-ACE9-4F65-BCF5-B269AA187022}" destId="{1C784D32-D1A0-4C18-8D02-37F91AD63839}" srcOrd="3" destOrd="0" presId="urn:microsoft.com/office/officeart/2005/8/layout/hList7"/>
    <dgm:cxn modelId="{F93E412C-8030-43BC-B142-C094F0478721}" type="presParOf" srcId="{23C4507B-1EF1-43FE-BC13-0FFD2701EB65}" destId="{5030DE1A-F3EF-4896-BC53-58FB522DF9AD}" srcOrd="3" destOrd="0" presId="urn:microsoft.com/office/officeart/2005/8/layout/hList7"/>
    <dgm:cxn modelId="{38F6A661-25AA-46E6-A4D5-DEFE0EA566D1}" type="presParOf" srcId="{23C4507B-1EF1-43FE-BC13-0FFD2701EB65}" destId="{ABA0C0C4-2BC7-47E3-8857-362B9E6E3AB7}" srcOrd="4" destOrd="0" presId="urn:microsoft.com/office/officeart/2005/8/layout/hList7"/>
    <dgm:cxn modelId="{2EA9EAF3-5A48-4513-A290-A92365B11BDD}" type="presParOf" srcId="{ABA0C0C4-2BC7-47E3-8857-362B9E6E3AB7}" destId="{08ADA299-3291-493C-AC2C-123E3BBDC9EF}" srcOrd="0" destOrd="0" presId="urn:microsoft.com/office/officeart/2005/8/layout/hList7"/>
    <dgm:cxn modelId="{5C38B288-2C84-4F55-B1A1-BE4B8C7B4A30}" type="presParOf" srcId="{ABA0C0C4-2BC7-47E3-8857-362B9E6E3AB7}" destId="{F94F0AC7-88F4-4322-A622-3F96BCA45E1A}" srcOrd="1" destOrd="0" presId="urn:microsoft.com/office/officeart/2005/8/layout/hList7"/>
    <dgm:cxn modelId="{8220524A-D0C9-48D7-ABE0-F8BA8DFB11F0}" type="presParOf" srcId="{ABA0C0C4-2BC7-47E3-8857-362B9E6E3AB7}" destId="{FEFBACBA-8C5A-4E2C-85A0-FDE566609FDF}" srcOrd="2" destOrd="0" presId="urn:microsoft.com/office/officeart/2005/8/layout/hList7"/>
    <dgm:cxn modelId="{17FCFCCF-23B3-45AB-B032-6EEA3324DD2C}" type="presParOf" srcId="{ABA0C0C4-2BC7-47E3-8857-362B9E6E3AB7}" destId="{084EC297-8CCB-40A4-B794-50E41E0F0FA4}" srcOrd="3" destOrd="0" presId="urn:microsoft.com/office/officeart/2005/8/layout/hList7"/>
    <dgm:cxn modelId="{C349C960-A28D-4065-8820-A626C15CA5BF}" type="presParOf" srcId="{23C4507B-1EF1-43FE-BC13-0FFD2701EB65}" destId="{AB32F8C1-73A7-4AAE-9E32-D79C2D2F86A6}" srcOrd="5" destOrd="0" presId="urn:microsoft.com/office/officeart/2005/8/layout/hList7"/>
    <dgm:cxn modelId="{BEEAB6FD-3A33-4BFE-9FD9-959FF1EC1BE0}" type="presParOf" srcId="{23C4507B-1EF1-43FE-BC13-0FFD2701EB65}" destId="{0BA2CC62-5AA9-41A5-95A3-D202882DD14C}" srcOrd="6" destOrd="0" presId="urn:microsoft.com/office/officeart/2005/8/layout/hList7"/>
    <dgm:cxn modelId="{FE1233A1-F430-4293-944E-57BA778060A7}" type="presParOf" srcId="{0BA2CC62-5AA9-41A5-95A3-D202882DD14C}" destId="{2EDD3F5A-6EBD-4865-8DAC-107242F28820}" srcOrd="0" destOrd="0" presId="urn:microsoft.com/office/officeart/2005/8/layout/hList7"/>
    <dgm:cxn modelId="{046BE8AE-321A-4663-A38D-1F034E64C257}" type="presParOf" srcId="{0BA2CC62-5AA9-41A5-95A3-D202882DD14C}" destId="{397BE2BD-81E0-4485-8F5B-2964E4E30950}" srcOrd="1" destOrd="0" presId="urn:microsoft.com/office/officeart/2005/8/layout/hList7"/>
    <dgm:cxn modelId="{0CAB425A-9D20-47AD-9709-8DCC46250507}" type="presParOf" srcId="{0BA2CC62-5AA9-41A5-95A3-D202882DD14C}" destId="{A2F7438E-6447-4CA8-B4E2-9074AA9F19C2}" srcOrd="2" destOrd="0" presId="urn:microsoft.com/office/officeart/2005/8/layout/hList7"/>
    <dgm:cxn modelId="{205976AF-0D76-4137-8EE9-1875C6CEE88E}" type="presParOf" srcId="{0BA2CC62-5AA9-41A5-95A3-D202882DD14C}" destId="{257B098B-EDA8-40FB-AA26-2914054097C8}"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40B788-4AF4-4F65-9F56-7426C9F834E9}" type="doc">
      <dgm:prSet loTypeId="urn:microsoft.com/office/officeart/2008/layout/PictureLineup" loCatId="picture" qsTypeId="urn:microsoft.com/office/officeart/2005/8/quickstyle/simple2" qsCatId="simple" csTypeId="urn:microsoft.com/office/officeart/2005/8/colors/accent1_2" csCatId="accent1" phldr="1"/>
      <dgm:spPr/>
      <dgm:t>
        <a:bodyPr/>
        <a:lstStyle/>
        <a:p>
          <a:endParaRPr lang="en-US"/>
        </a:p>
      </dgm:t>
    </dgm:pt>
    <dgm:pt modelId="{629B1E23-B008-4A42-8708-B3656C787A23}">
      <dgm:prSet phldrT="[Text]"/>
      <dgm:spPr/>
      <dgm:t>
        <a:bodyPr/>
        <a:lstStyle/>
        <a:p>
          <a:r>
            <a:rPr lang="en-US" dirty="0" smtClean="0">
              <a:latin typeface="Franklin Gothic Medium Cond" panose="020B0606030402020204" pitchFamily="34" charset="0"/>
            </a:rPr>
            <a:t>Industrial</a:t>
          </a:r>
        </a:p>
        <a:p>
          <a:r>
            <a:rPr lang="en-US" dirty="0" smtClean="0">
              <a:latin typeface="Franklin Gothic Medium Cond" panose="020B0606030402020204" pitchFamily="34" charset="0"/>
            </a:rPr>
            <a:t>1991</a:t>
          </a:r>
          <a:endParaRPr lang="en-US" dirty="0">
            <a:latin typeface="Franklin Gothic Medium Cond" panose="020B0606030402020204" pitchFamily="34" charset="0"/>
          </a:endParaRPr>
        </a:p>
      </dgm:t>
    </dgm:pt>
    <dgm:pt modelId="{527F843B-FA5A-4C9C-8058-EFD5A3C4F979}" type="parTrans" cxnId="{611003FB-0F2A-4FE3-BD2E-F64ABD7D9348}">
      <dgm:prSet/>
      <dgm:spPr/>
      <dgm:t>
        <a:bodyPr/>
        <a:lstStyle/>
        <a:p>
          <a:endParaRPr lang="en-US"/>
        </a:p>
      </dgm:t>
    </dgm:pt>
    <dgm:pt modelId="{8F3B4A0E-B8D5-4D2E-8A50-C18D7DE313B3}" type="sibTrans" cxnId="{611003FB-0F2A-4FE3-BD2E-F64ABD7D9348}">
      <dgm:prSet/>
      <dgm:spPr/>
      <dgm:t>
        <a:bodyPr/>
        <a:lstStyle/>
        <a:p>
          <a:endParaRPr lang="en-US"/>
        </a:p>
      </dgm:t>
    </dgm:pt>
    <dgm:pt modelId="{F7703648-E25A-4071-A6A5-376438AC5605}">
      <dgm:prSet phldrT="[Text]"/>
      <dgm:spPr/>
      <dgm:t>
        <a:bodyPr/>
        <a:lstStyle/>
        <a:p>
          <a:r>
            <a:rPr lang="en-US" dirty="0" smtClean="0">
              <a:latin typeface="Franklin Gothic Medium Cond" panose="020B0606030402020204" pitchFamily="34" charset="0"/>
            </a:rPr>
            <a:t>MFG</a:t>
          </a:r>
        </a:p>
        <a:p>
          <a:r>
            <a:rPr lang="en-US" dirty="0" smtClean="0">
              <a:latin typeface="Franklin Gothic Medium Cond" panose="020B0606030402020204" pitchFamily="34" charset="0"/>
            </a:rPr>
            <a:t>2011</a:t>
          </a:r>
          <a:endParaRPr lang="en-US" dirty="0">
            <a:latin typeface="Franklin Gothic Medium Cond" panose="020B0606030402020204" pitchFamily="34" charset="0"/>
          </a:endParaRPr>
        </a:p>
      </dgm:t>
    </dgm:pt>
    <dgm:pt modelId="{175E89F9-2B8A-42BA-BCD3-F4CADF996C2A}" type="parTrans" cxnId="{EDAFB437-985A-4227-9677-16C63C2C6F3E}">
      <dgm:prSet/>
      <dgm:spPr/>
      <dgm:t>
        <a:bodyPr/>
        <a:lstStyle/>
        <a:p>
          <a:endParaRPr lang="en-US"/>
        </a:p>
      </dgm:t>
    </dgm:pt>
    <dgm:pt modelId="{75D5830F-ECA3-42C3-9782-EB0522AD1C19}" type="sibTrans" cxnId="{EDAFB437-985A-4227-9677-16C63C2C6F3E}">
      <dgm:prSet/>
      <dgm:spPr/>
      <dgm:t>
        <a:bodyPr/>
        <a:lstStyle/>
        <a:p>
          <a:endParaRPr lang="en-US"/>
        </a:p>
      </dgm:t>
    </dgm:pt>
    <dgm:pt modelId="{B3726C01-70A5-468A-9161-2236ABBDBDD4}">
      <dgm:prSet phldrT="[Text]"/>
      <dgm:spPr/>
      <dgm:t>
        <a:bodyPr/>
        <a:lstStyle/>
        <a:p>
          <a:r>
            <a:rPr lang="en-US" dirty="0" smtClean="0">
              <a:latin typeface="Franklin Gothic Medium Cond" panose="020B0606030402020204" pitchFamily="34" charset="0"/>
            </a:rPr>
            <a:t>IT policy</a:t>
          </a:r>
        </a:p>
        <a:p>
          <a:r>
            <a:rPr lang="en-US" dirty="0" smtClean="0">
              <a:latin typeface="Franklin Gothic Medium Cond" panose="020B0606030402020204" pitchFamily="34" charset="0"/>
            </a:rPr>
            <a:t>2012</a:t>
          </a:r>
          <a:endParaRPr lang="en-US" dirty="0">
            <a:latin typeface="Franklin Gothic Medium Cond" panose="020B0606030402020204" pitchFamily="34" charset="0"/>
          </a:endParaRPr>
        </a:p>
      </dgm:t>
    </dgm:pt>
    <dgm:pt modelId="{2AA941C3-947E-4BCC-8211-B087279FD73C}" type="parTrans" cxnId="{D285C29D-2407-419C-AE30-5DED0A076879}">
      <dgm:prSet/>
      <dgm:spPr/>
      <dgm:t>
        <a:bodyPr/>
        <a:lstStyle/>
        <a:p>
          <a:endParaRPr lang="en-US"/>
        </a:p>
      </dgm:t>
    </dgm:pt>
    <dgm:pt modelId="{E135DD1A-4051-4F3D-80CD-ACD72F44FC04}" type="sibTrans" cxnId="{D285C29D-2407-419C-AE30-5DED0A076879}">
      <dgm:prSet/>
      <dgm:spPr/>
      <dgm:t>
        <a:bodyPr/>
        <a:lstStyle/>
        <a:p>
          <a:endParaRPr lang="en-US"/>
        </a:p>
      </dgm:t>
    </dgm:pt>
    <dgm:pt modelId="{E1A56DD2-A3E5-469D-A581-172C8A6DC9F7}">
      <dgm:prSet phldrT="[Text]" custT="1"/>
      <dgm:spPr/>
      <dgm:t>
        <a:bodyPr/>
        <a:lstStyle/>
        <a:p>
          <a:r>
            <a:rPr lang="en-US" sz="3700" dirty="0" smtClean="0">
              <a:latin typeface="Franklin Gothic Medium Cond" panose="020B0606030402020204" pitchFamily="34" charset="0"/>
            </a:rPr>
            <a:t>Telecom</a:t>
          </a:r>
        </a:p>
        <a:p>
          <a:r>
            <a:rPr lang="en-US" sz="3700" dirty="0" smtClean="0">
              <a:latin typeface="Franklin Gothic Medium Cond" panose="020B0606030402020204" pitchFamily="34" charset="0"/>
            </a:rPr>
            <a:t>2012</a:t>
          </a:r>
        </a:p>
        <a:p>
          <a:r>
            <a:rPr lang="en-US" sz="3200" dirty="0" smtClean="0">
              <a:latin typeface="Franklin Gothic Medium Cond" panose="020B0606030402020204" pitchFamily="34" charset="0"/>
            </a:rPr>
            <a:t>(INFRA Ch.)</a:t>
          </a:r>
          <a:endParaRPr lang="en-US" sz="3200" dirty="0">
            <a:latin typeface="Franklin Gothic Medium Cond" panose="020B0606030402020204" pitchFamily="34" charset="0"/>
          </a:endParaRPr>
        </a:p>
      </dgm:t>
    </dgm:pt>
    <dgm:pt modelId="{7E72B29D-2342-4FA5-AB42-1E0A205EFD6D}" type="parTrans" cxnId="{F92C9D49-0D67-4A56-AB0F-0D4C3CC5DB77}">
      <dgm:prSet/>
      <dgm:spPr/>
      <dgm:t>
        <a:bodyPr/>
        <a:lstStyle/>
        <a:p>
          <a:endParaRPr lang="en-US"/>
        </a:p>
      </dgm:t>
    </dgm:pt>
    <dgm:pt modelId="{041948AB-FF96-44DA-9E29-DFCE454D22F8}" type="sibTrans" cxnId="{F92C9D49-0D67-4A56-AB0F-0D4C3CC5DB77}">
      <dgm:prSet/>
      <dgm:spPr/>
      <dgm:t>
        <a:bodyPr/>
        <a:lstStyle/>
        <a:p>
          <a:endParaRPr lang="en-US"/>
        </a:p>
      </dgm:t>
    </dgm:pt>
    <dgm:pt modelId="{3A73AC12-6694-49ED-BEC3-50E0659A72B9}">
      <dgm:prSet phldrT="[Text]" custT="1"/>
      <dgm:spPr/>
      <dgm:t>
        <a:bodyPr/>
        <a:lstStyle/>
        <a:p>
          <a:r>
            <a:rPr lang="en-US" sz="3200" dirty="0" smtClean="0">
              <a:latin typeface="Franklin Gothic Medium Cond" panose="020B0606030402020204" pitchFamily="34" charset="0"/>
            </a:rPr>
            <a:t>FDI Policy</a:t>
          </a:r>
          <a:br>
            <a:rPr lang="en-US" sz="3200" dirty="0" smtClean="0">
              <a:latin typeface="Franklin Gothic Medium Cond" panose="020B0606030402020204" pitchFamily="34" charset="0"/>
            </a:rPr>
          </a:br>
          <a:r>
            <a:rPr lang="en-US" sz="3200" dirty="0" smtClean="0">
              <a:latin typeface="Franklin Gothic Medium Cond" panose="020B0606030402020204" pitchFamily="34" charset="0"/>
            </a:rPr>
            <a:t>(BoP Ch.)</a:t>
          </a:r>
          <a:endParaRPr lang="en-US" sz="3200" dirty="0">
            <a:latin typeface="Franklin Gothic Medium Cond" panose="020B0606030402020204" pitchFamily="34" charset="0"/>
          </a:endParaRPr>
        </a:p>
      </dgm:t>
    </dgm:pt>
    <dgm:pt modelId="{51B68E51-214B-449C-BE1C-B1511D937D31}" type="parTrans" cxnId="{39F0F15F-0BED-4FCC-BD25-31AC34B96C96}">
      <dgm:prSet/>
      <dgm:spPr/>
      <dgm:t>
        <a:bodyPr/>
        <a:lstStyle/>
        <a:p>
          <a:endParaRPr lang="en-US"/>
        </a:p>
      </dgm:t>
    </dgm:pt>
    <dgm:pt modelId="{3E345264-61FE-4FDE-B1AA-637FEDABA91D}" type="sibTrans" cxnId="{39F0F15F-0BED-4FCC-BD25-31AC34B96C96}">
      <dgm:prSet/>
      <dgm:spPr/>
      <dgm:t>
        <a:bodyPr/>
        <a:lstStyle/>
        <a:p>
          <a:endParaRPr lang="en-US"/>
        </a:p>
      </dgm:t>
    </dgm:pt>
    <dgm:pt modelId="{E61CF4C7-C95E-4438-87AD-4A8A5D6B1138}" type="pres">
      <dgm:prSet presAssocID="{FD40B788-4AF4-4F65-9F56-7426C9F834E9}" presName="Name0" presStyleCnt="0">
        <dgm:presLayoutVars>
          <dgm:chMax/>
          <dgm:chPref/>
          <dgm:dir/>
          <dgm:animLvl val="lvl"/>
          <dgm:resizeHandles val="exact"/>
        </dgm:presLayoutVars>
      </dgm:prSet>
      <dgm:spPr/>
      <dgm:t>
        <a:bodyPr/>
        <a:lstStyle/>
        <a:p>
          <a:endParaRPr lang="en-US"/>
        </a:p>
      </dgm:t>
    </dgm:pt>
    <dgm:pt modelId="{68963E53-5F9A-4768-8C6B-538DEFDA8009}" type="pres">
      <dgm:prSet presAssocID="{629B1E23-B008-4A42-8708-B3656C787A23}" presName="composite" presStyleCnt="0"/>
      <dgm:spPr/>
    </dgm:pt>
    <dgm:pt modelId="{1E612D34-3083-40E4-B72E-ED4410884BCA}" type="pres">
      <dgm:prSet presAssocID="{629B1E23-B008-4A42-8708-B3656C787A23}" presName="Image" presStyleLbl="alignNode1" presStyleIdx="0" presStyleCnt="5"/>
      <dgm:spPr>
        <a:blipFill rotWithShape="1">
          <a:blip xmlns:r="http://schemas.openxmlformats.org/officeDocument/2006/relationships" r:embed="rId1">
            <a:grayscl/>
            <a:extLst>
              <a:ext uri="{BEBA8EAE-BF5A-486C-A8C5-ECC9F3942E4B}">
                <a14:imgProps xmlns:a14="http://schemas.microsoft.com/office/drawing/2010/main">
                  <a14:imgLayer r:embed="rId2">
                    <a14:imgEffect>
                      <a14:saturation sat="0"/>
                    </a14:imgEffect>
                  </a14:imgLayer>
                </a14:imgProps>
              </a:ext>
            </a:extLst>
          </a:blip>
          <a:stretch>
            <a:fillRect/>
          </a:stretch>
        </a:blipFill>
      </dgm:spPr>
      <dgm:t>
        <a:bodyPr/>
        <a:lstStyle/>
        <a:p>
          <a:endParaRPr lang="en-US"/>
        </a:p>
      </dgm:t>
    </dgm:pt>
    <dgm:pt modelId="{7B358438-C2F9-4C8B-8152-60F30C8FA19B}" type="pres">
      <dgm:prSet presAssocID="{629B1E23-B008-4A42-8708-B3656C787A23}" presName="Accent" presStyleLbl="parChTrans1D1" presStyleIdx="0" presStyleCnt="5"/>
      <dgm:spPr/>
    </dgm:pt>
    <dgm:pt modelId="{A3CF64F8-AE00-4789-BA0A-250186A24EEB}" type="pres">
      <dgm:prSet presAssocID="{629B1E23-B008-4A42-8708-B3656C787A23}" presName="Parent" presStyleLbl="revTx" presStyleIdx="0" presStyleCnt="5">
        <dgm:presLayoutVars>
          <dgm:chMax val="0"/>
          <dgm:chPref val="0"/>
          <dgm:bulletEnabled val="1"/>
        </dgm:presLayoutVars>
      </dgm:prSet>
      <dgm:spPr/>
      <dgm:t>
        <a:bodyPr/>
        <a:lstStyle/>
        <a:p>
          <a:endParaRPr lang="en-US"/>
        </a:p>
      </dgm:t>
    </dgm:pt>
    <dgm:pt modelId="{15DB6D0F-955A-4E3B-9D8A-D10F0BD97414}" type="pres">
      <dgm:prSet presAssocID="{8F3B4A0E-B8D5-4D2E-8A50-C18D7DE313B3}" presName="sibTrans" presStyleCnt="0"/>
      <dgm:spPr/>
    </dgm:pt>
    <dgm:pt modelId="{CBDFE006-0037-42A5-8B44-B2DD59172174}" type="pres">
      <dgm:prSet presAssocID="{F7703648-E25A-4071-A6A5-376438AC5605}" presName="composite" presStyleCnt="0"/>
      <dgm:spPr/>
    </dgm:pt>
    <dgm:pt modelId="{7E71DE0E-487F-44D5-9F02-6C9C989CAAA1}" type="pres">
      <dgm:prSet presAssocID="{F7703648-E25A-4071-A6A5-376438AC5605}" presName="Image" presStyleLbl="alignNode1" presStyleIdx="1" presStyleCnt="5"/>
      <dgm:spPr>
        <a:blipFill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Lst>
          </a:blip>
          <a:stretch>
            <a:fillRect/>
          </a:stretch>
        </a:blipFill>
      </dgm:spPr>
      <dgm:t>
        <a:bodyPr/>
        <a:lstStyle/>
        <a:p>
          <a:endParaRPr lang="en-US"/>
        </a:p>
      </dgm:t>
    </dgm:pt>
    <dgm:pt modelId="{4B886B6D-E170-4FD8-8A5E-B8A2C2E4445A}" type="pres">
      <dgm:prSet presAssocID="{F7703648-E25A-4071-A6A5-376438AC5605}" presName="Accent" presStyleLbl="parChTrans1D1" presStyleIdx="1" presStyleCnt="5"/>
      <dgm:spPr/>
    </dgm:pt>
    <dgm:pt modelId="{51E67F3A-459E-443F-9D30-F09BD72D8B40}" type="pres">
      <dgm:prSet presAssocID="{F7703648-E25A-4071-A6A5-376438AC5605}" presName="Parent" presStyleLbl="revTx" presStyleIdx="1" presStyleCnt="5">
        <dgm:presLayoutVars>
          <dgm:chMax val="0"/>
          <dgm:chPref val="0"/>
          <dgm:bulletEnabled val="1"/>
        </dgm:presLayoutVars>
      </dgm:prSet>
      <dgm:spPr/>
      <dgm:t>
        <a:bodyPr/>
        <a:lstStyle/>
        <a:p>
          <a:endParaRPr lang="en-US"/>
        </a:p>
      </dgm:t>
    </dgm:pt>
    <dgm:pt modelId="{0159980A-F07A-47C4-8149-78DDA674E51F}" type="pres">
      <dgm:prSet presAssocID="{75D5830F-ECA3-42C3-9782-EB0522AD1C19}" presName="sibTrans" presStyleCnt="0"/>
      <dgm:spPr/>
    </dgm:pt>
    <dgm:pt modelId="{DBC566AF-ADBD-424A-8381-03F825664E44}" type="pres">
      <dgm:prSet presAssocID="{B3726C01-70A5-468A-9161-2236ABBDBDD4}" presName="composite" presStyleCnt="0"/>
      <dgm:spPr/>
    </dgm:pt>
    <dgm:pt modelId="{EDB1ADAA-6541-4004-BCB5-93A11842FC01}" type="pres">
      <dgm:prSet presAssocID="{B3726C01-70A5-468A-9161-2236ABBDBDD4}" presName="Image" presStyleLbl="alignNode1" presStyleIdx="2" presStyleCnt="5"/>
      <dgm:spPr>
        <a:blipFill rotWithShape="1">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dgm:spPr>
      <dgm:t>
        <a:bodyPr/>
        <a:lstStyle/>
        <a:p>
          <a:endParaRPr lang="en-US"/>
        </a:p>
      </dgm:t>
    </dgm:pt>
    <dgm:pt modelId="{3296313E-3C6F-4BA3-9068-05B177B4C224}" type="pres">
      <dgm:prSet presAssocID="{B3726C01-70A5-468A-9161-2236ABBDBDD4}" presName="Accent" presStyleLbl="parChTrans1D1" presStyleIdx="2" presStyleCnt="5"/>
      <dgm:spPr/>
    </dgm:pt>
    <dgm:pt modelId="{6E4C7F0E-04A5-4C3E-AFB5-4E6D22114DBF}" type="pres">
      <dgm:prSet presAssocID="{B3726C01-70A5-468A-9161-2236ABBDBDD4}" presName="Parent" presStyleLbl="revTx" presStyleIdx="2" presStyleCnt="5">
        <dgm:presLayoutVars>
          <dgm:chMax val="0"/>
          <dgm:chPref val="0"/>
          <dgm:bulletEnabled val="1"/>
        </dgm:presLayoutVars>
      </dgm:prSet>
      <dgm:spPr/>
      <dgm:t>
        <a:bodyPr/>
        <a:lstStyle/>
        <a:p>
          <a:endParaRPr lang="en-US"/>
        </a:p>
      </dgm:t>
    </dgm:pt>
    <dgm:pt modelId="{61768B0F-E6FE-4D77-A483-27B688DC690E}" type="pres">
      <dgm:prSet presAssocID="{E135DD1A-4051-4F3D-80CD-ACD72F44FC04}" presName="sibTrans" presStyleCnt="0"/>
      <dgm:spPr/>
    </dgm:pt>
    <dgm:pt modelId="{37129C97-C4F1-4FA8-B105-2556B0419623}" type="pres">
      <dgm:prSet presAssocID="{E1A56DD2-A3E5-469D-A581-172C8A6DC9F7}" presName="composite" presStyleCnt="0"/>
      <dgm:spPr/>
    </dgm:pt>
    <dgm:pt modelId="{52EF26BE-3161-45E7-8E22-56593D539B0B}" type="pres">
      <dgm:prSet presAssocID="{E1A56DD2-A3E5-469D-A581-172C8A6DC9F7}" presName="Image" presStyleLbl="alignNode1" presStyleIdx="3" presStyleCnt="5"/>
      <dgm:spPr>
        <a:blipFill rotWithShape="1">
          <a:blip xmlns:r="http://schemas.openxmlformats.org/officeDocument/2006/relationships" r:embed="rId7"/>
          <a:stretch>
            <a:fillRect/>
          </a:stretch>
        </a:blipFill>
      </dgm:spPr>
    </dgm:pt>
    <dgm:pt modelId="{755EAAD0-70CC-427E-8A9D-6BFCC7CEA942}" type="pres">
      <dgm:prSet presAssocID="{E1A56DD2-A3E5-469D-A581-172C8A6DC9F7}" presName="Accent" presStyleLbl="parChTrans1D1" presStyleIdx="3" presStyleCnt="5"/>
      <dgm:spPr/>
    </dgm:pt>
    <dgm:pt modelId="{7CFCD7EF-B3E3-474D-8BEF-DEFA2E99CAE3}" type="pres">
      <dgm:prSet presAssocID="{E1A56DD2-A3E5-469D-A581-172C8A6DC9F7}" presName="Parent" presStyleLbl="revTx" presStyleIdx="3" presStyleCnt="5">
        <dgm:presLayoutVars>
          <dgm:chMax val="0"/>
          <dgm:chPref val="0"/>
          <dgm:bulletEnabled val="1"/>
        </dgm:presLayoutVars>
      </dgm:prSet>
      <dgm:spPr/>
      <dgm:t>
        <a:bodyPr/>
        <a:lstStyle/>
        <a:p>
          <a:endParaRPr lang="en-US"/>
        </a:p>
      </dgm:t>
    </dgm:pt>
    <dgm:pt modelId="{F58024F2-C360-4B23-AA0F-639DF7CF5C2D}" type="pres">
      <dgm:prSet presAssocID="{041948AB-FF96-44DA-9E29-DFCE454D22F8}" presName="sibTrans" presStyleCnt="0"/>
      <dgm:spPr/>
    </dgm:pt>
    <dgm:pt modelId="{46AB682C-5628-4AA9-8802-DCEF3541A58E}" type="pres">
      <dgm:prSet presAssocID="{3A73AC12-6694-49ED-BEC3-50E0659A72B9}" presName="composite" presStyleCnt="0"/>
      <dgm:spPr/>
    </dgm:pt>
    <dgm:pt modelId="{9B7C37E0-7A1D-4757-A23D-E21C17C46A7C}" type="pres">
      <dgm:prSet presAssocID="{3A73AC12-6694-49ED-BEC3-50E0659A72B9}" presName="Image" presStyleLbl="alignNode1" presStyleIdx="4" presStyleCnt="5"/>
      <dgm:spPr>
        <a:blipFill rotWithShape="1">
          <a:blip xmlns:r="http://schemas.openxmlformats.org/officeDocument/2006/relationships" r:embed="rId8"/>
          <a:stretch>
            <a:fillRect/>
          </a:stretch>
        </a:blipFill>
      </dgm:spPr>
    </dgm:pt>
    <dgm:pt modelId="{663C713A-993E-4C88-9351-BCD33FFBDAF9}" type="pres">
      <dgm:prSet presAssocID="{3A73AC12-6694-49ED-BEC3-50E0659A72B9}" presName="Accent" presStyleLbl="parChTrans1D1" presStyleIdx="4" presStyleCnt="5"/>
      <dgm:spPr/>
    </dgm:pt>
    <dgm:pt modelId="{BFE305F2-7587-4675-AE6C-F8613AC97144}" type="pres">
      <dgm:prSet presAssocID="{3A73AC12-6694-49ED-BEC3-50E0659A72B9}" presName="Parent" presStyleLbl="revTx" presStyleIdx="4" presStyleCnt="5">
        <dgm:presLayoutVars>
          <dgm:chMax val="0"/>
          <dgm:chPref val="0"/>
          <dgm:bulletEnabled val="1"/>
        </dgm:presLayoutVars>
      </dgm:prSet>
      <dgm:spPr/>
      <dgm:t>
        <a:bodyPr/>
        <a:lstStyle/>
        <a:p>
          <a:endParaRPr lang="en-US"/>
        </a:p>
      </dgm:t>
    </dgm:pt>
  </dgm:ptLst>
  <dgm:cxnLst>
    <dgm:cxn modelId="{EDAFB437-985A-4227-9677-16C63C2C6F3E}" srcId="{FD40B788-4AF4-4F65-9F56-7426C9F834E9}" destId="{F7703648-E25A-4071-A6A5-376438AC5605}" srcOrd="1" destOrd="0" parTransId="{175E89F9-2B8A-42BA-BCD3-F4CADF996C2A}" sibTransId="{75D5830F-ECA3-42C3-9782-EB0522AD1C19}"/>
    <dgm:cxn modelId="{611003FB-0F2A-4FE3-BD2E-F64ABD7D9348}" srcId="{FD40B788-4AF4-4F65-9F56-7426C9F834E9}" destId="{629B1E23-B008-4A42-8708-B3656C787A23}" srcOrd="0" destOrd="0" parTransId="{527F843B-FA5A-4C9C-8058-EFD5A3C4F979}" sibTransId="{8F3B4A0E-B8D5-4D2E-8A50-C18D7DE313B3}"/>
    <dgm:cxn modelId="{6D79FAA4-A95D-407C-8BDA-6D8320D95E10}" type="presOf" srcId="{FD40B788-4AF4-4F65-9F56-7426C9F834E9}" destId="{E61CF4C7-C95E-4438-87AD-4A8A5D6B1138}" srcOrd="0" destOrd="0" presId="urn:microsoft.com/office/officeart/2008/layout/PictureLineup"/>
    <dgm:cxn modelId="{4461C177-D2E1-4EEA-8C0E-1C0F821BAC2A}" type="presOf" srcId="{E1A56DD2-A3E5-469D-A581-172C8A6DC9F7}" destId="{7CFCD7EF-B3E3-474D-8BEF-DEFA2E99CAE3}" srcOrd="0" destOrd="0" presId="urn:microsoft.com/office/officeart/2008/layout/PictureLineup"/>
    <dgm:cxn modelId="{F92C9D49-0D67-4A56-AB0F-0D4C3CC5DB77}" srcId="{FD40B788-4AF4-4F65-9F56-7426C9F834E9}" destId="{E1A56DD2-A3E5-469D-A581-172C8A6DC9F7}" srcOrd="3" destOrd="0" parTransId="{7E72B29D-2342-4FA5-AB42-1E0A205EFD6D}" sibTransId="{041948AB-FF96-44DA-9E29-DFCE454D22F8}"/>
    <dgm:cxn modelId="{C6950EFA-88FE-4D32-BE3E-4BDC36DD5D89}" type="presOf" srcId="{3A73AC12-6694-49ED-BEC3-50E0659A72B9}" destId="{BFE305F2-7587-4675-AE6C-F8613AC97144}" srcOrd="0" destOrd="0" presId="urn:microsoft.com/office/officeart/2008/layout/PictureLineup"/>
    <dgm:cxn modelId="{1F64EEDE-688A-472E-B962-B5BD77E3284B}" type="presOf" srcId="{F7703648-E25A-4071-A6A5-376438AC5605}" destId="{51E67F3A-459E-443F-9D30-F09BD72D8B40}" srcOrd="0" destOrd="0" presId="urn:microsoft.com/office/officeart/2008/layout/PictureLineup"/>
    <dgm:cxn modelId="{39F0F15F-0BED-4FCC-BD25-31AC34B96C96}" srcId="{FD40B788-4AF4-4F65-9F56-7426C9F834E9}" destId="{3A73AC12-6694-49ED-BEC3-50E0659A72B9}" srcOrd="4" destOrd="0" parTransId="{51B68E51-214B-449C-BE1C-B1511D937D31}" sibTransId="{3E345264-61FE-4FDE-B1AA-637FEDABA91D}"/>
    <dgm:cxn modelId="{57AD353B-2109-4A6B-9097-EB359F4F7F80}" type="presOf" srcId="{629B1E23-B008-4A42-8708-B3656C787A23}" destId="{A3CF64F8-AE00-4789-BA0A-250186A24EEB}" srcOrd="0" destOrd="0" presId="urn:microsoft.com/office/officeart/2008/layout/PictureLineup"/>
    <dgm:cxn modelId="{74857090-7B9C-48B5-9B9D-2D599F5F727A}" type="presOf" srcId="{B3726C01-70A5-468A-9161-2236ABBDBDD4}" destId="{6E4C7F0E-04A5-4C3E-AFB5-4E6D22114DBF}" srcOrd="0" destOrd="0" presId="urn:microsoft.com/office/officeart/2008/layout/PictureLineup"/>
    <dgm:cxn modelId="{D285C29D-2407-419C-AE30-5DED0A076879}" srcId="{FD40B788-4AF4-4F65-9F56-7426C9F834E9}" destId="{B3726C01-70A5-468A-9161-2236ABBDBDD4}" srcOrd="2" destOrd="0" parTransId="{2AA941C3-947E-4BCC-8211-B087279FD73C}" sibTransId="{E135DD1A-4051-4F3D-80CD-ACD72F44FC04}"/>
    <dgm:cxn modelId="{F7B2E8CD-775B-4736-B692-BCD5DC9715D0}" type="presParOf" srcId="{E61CF4C7-C95E-4438-87AD-4A8A5D6B1138}" destId="{68963E53-5F9A-4768-8C6B-538DEFDA8009}" srcOrd="0" destOrd="0" presId="urn:microsoft.com/office/officeart/2008/layout/PictureLineup"/>
    <dgm:cxn modelId="{55C934A2-A330-461B-BB22-2BB60E8C7833}" type="presParOf" srcId="{68963E53-5F9A-4768-8C6B-538DEFDA8009}" destId="{1E612D34-3083-40E4-B72E-ED4410884BCA}" srcOrd="0" destOrd="0" presId="urn:microsoft.com/office/officeart/2008/layout/PictureLineup"/>
    <dgm:cxn modelId="{E937862D-389F-4C92-A583-27484C330E92}" type="presParOf" srcId="{68963E53-5F9A-4768-8C6B-538DEFDA8009}" destId="{7B358438-C2F9-4C8B-8152-60F30C8FA19B}" srcOrd="1" destOrd="0" presId="urn:microsoft.com/office/officeart/2008/layout/PictureLineup"/>
    <dgm:cxn modelId="{A4A00D32-05F2-4093-BF57-9F5E88D3CF50}" type="presParOf" srcId="{68963E53-5F9A-4768-8C6B-538DEFDA8009}" destId="{A3CF64F8-AE00-4789-BA0A-250186A24EEB}" srcOrd="2" destOrd="0" presId="urn:microsoft.com/office/officeart/2008/layout/PictureLineup"/>
    <dgm:cxn modelId="{F6A0B020-ED12-48F8-928E-DD8DABE144AA}" type="presParOf" srcId="{E61CF4C7-C95E-4438-87AD-4A8A5D6B1138}" destId="{15DB6D0F-955A-4E3B-9D8A-D10F0BD97414}" srcOrd="1" destOrd="0" presId="urn:microsoft.com/office/officeart/2008/layout/PictureLineup"/>
    <dgm:cxn modelId="{BCD65A2C-C37C-4F90-855F-93BF82B0968B}" type="presParOf" srcId="{E61CF4C7-C95E-4438-87AD-4A8A5D6B1138}" destId="{CBDFE006-0037-42A5-8B44-B2DD59172174}" srcOrd="2" destOrd="0" presId="urn:microsoft.com/office/officeart/2008/layout/PictureLineup"/>
    <dgm:cxn modelId="{AD877BE3-116E-4E93-9689-6C2A0D3F7AAB}" type="presParOf" srcId="{CBDFE006-0037-42A5-8B44-B2DD59172174}" destId="{7E71DE0E-487F-44D5-9F02-6C9C989CAAA1}" srcOrd="0" destOrd="0" presId="urn:microsoft.com/office/officeart/2008/layout/PictureLineup"/>
    <dgm:cxn modelId="{DF3C844C-D65D-4689-8B67-CCC060F31E87}" type="presParOf" srcId="{CBDFE006-0037-42A5-8B44-B2DD59172174}" destId="{4B886B6D-E170-4FD8-8A5E-B8A2C2E4445A}" srcOrd="1" destOrd="0" presId="urn:microsoft.com/office/officeart/2008/layout/PictureLineup"/>
    <dgm:cxn modelId="{06C166DB-A4DB-447F-9285-598607030768}" type="presParOf" srcId="{CBDFE006-0037-42A5-8B44-B2DD59172174}" destId="{51E67F3A-459E-443F-9D30-F09BD72D8B40}" srcOrd="2" destOrd="0" presId="urn:microsoft.com/office/officeart/2008/layout/PictureLineup"/>
    <dgm:cxn modelId="{BD5955A7-2340-44CA-9631-20EEE3710502}" type="presParOf" srcId="{E61CF4C7-C95E-4438-87AD-4A8A5D6B1138}" destId="{0159980A-F07A-47C4-8149-78DDA674E51F}" srcOrd="3" destOrd="0" presId="urn:microsoft.com/office/officeart/2008/layout/PictureLineup"/>
    <dgm:cxn modelId="{2A1B5F08-241C-4965-8D1C-96665DA1E92E}" type="presParOf" srcId="{E61CF4C7-C95E-4438-87AD-4A8A5D6B1138}" destId="{DBC566AF-ADBD-424A-8381-03F825664E44}" srcOrd="4" destOrd="0" presId="urn:microsoft.com/office/officeart/2008/layout/PictureLineup"/>
    <dgm:cxn modelId="{67EB738D-4B3A-4202-B471-E19D0A0EC1A1}" type="presParOf" srcId="{DBC566AF-ADBD-424A-8381-03F825664E44}" destId="{EDB1ADAA-6541-4004-BCB5-93A11842FC01}" srcOrd="0" destOrd="0" presId="urn:microsoft.com/office/officeart/2008/layout/PictureLineup"/>
    <dgm:cxn modelId="{AA1C7873-4F4F-4487-A592-88203F90BF6B}" type="presParOf" srcId="{DBC566AF-ADBD-424A-8381-03F825664E44}" destId="{3296313E-3C6F-4BA3-9068-05B177B4C224}" srcOrd="1" destOrd="0" presId="urn:microsoft.com/office/officeart/2008/layout/PictureLineup"/>
    <dgm:cxn modelId="{ED394530-3320-481E-B93C-64B76E26D55F}" type="presParOf" srcId="{DBC566AF-ADBD-424A-8381-03F825664E44}" destId="{6E4C7F0E-04A5-4C3E-AFB5-4E6D22114DBF}" srcOrd="2" destOrd="0" presId="urn:microsoft.com/office/officeart/2008/layout/PictureLineup"/>
    <dgm:cxn modelId="{9F446618-8FC3-486A-A67E-DD3D15E7700E}" type="presParOf" srcId="{E61CF4C7-C95E-4438-87AD-4A8A5D6B1138}" destId="{61768B0F-E6FE-4D77-A483-27B688DC690E}" srcOrd="5" destOrd="0" presId="urn:microsoft.com/office/officeart/2008/layout/PictureLineup"/>
    <dgm:cxn modelId="{02E80A3A-DB3D-44BF-AD83-251A98566AF9}" type="presParOf" srcId="{E61CF4C7-C95E-4438-87AD-4A8A5D6B1138}" destId="{37129C97-C4F1-4FA8-B105-2556B0419623}" srcOrd="6" destOrd="0" presId="urn:microsoft.com/office/officeart/2008/layout/PictureLineup"/>
    <dgm:cxn modelId="{07467656-0416-4CBD-8BFF-3954F6510A4D}" type="presParOf" srcId="{37129C97-C4F1-4FA8-B105-2556B0419623}" destId="{52EF26BE-3161-45E7-8E22-56593D539B0B}" srcOrd="0" destOrd="0" presId="urn:microsoft.com/office/officeart/2008/layout/PictureLineup"/>
    <dgm:cxn modelId="{26924DF4-DA81-4B95-B0BF-534191B2A130}" type="presParOf" srcId="{37129C97-C4F1-4FA8-B105-2556B0419623}" destId="{755EAAD0-70CC-427E-8A9D-6BFCC7CEA942}" srcOrd="1" destOrd="0" presId="urn:microsoft.com/office/officeart/2008/layout/PictureLineup"/>
    <dgm:cxn modelId="{1FFAE3C3-C63A-4F1E-8715-25738AAC5A70}" type="presParOf" srcId="{37129C97-C4F1-4FA8-B105-2556B0419623}" destId="{7CFCD7EF-B3E3-474D-8BEF-DEFA2E99CAE3}" srcOrd="2" destOrd="0" presId="urn:microsoft.com/office/officeart/2008/layout/PictureLineup"/>
    <dgm:cxn modelId="{61E6AB01-8169-4873-9E0E-9BD0060E0362}" type="presParOf" srcId="{E61CF4C7-C95E-4438-87AD-4A8A5D6B1138}" destId="{F58024F2-C360-4B23-AA0F-639DF7CF5C2D}" srcOrd="7" destOrd="0" presId="urn:microsoft.com/office/officeart/2008/layout/PictureLineup"/>
    <dgm:cxn modelId="{73A7BD72-A762-4A15-9A01-FB7234703F55}" type="presParOf" srcId="{E61CF4C7-C95E-4438-87AD-4A8A5D6B1138}" destId="{46AB682C-5628-4AA9-8802-DCEF3541A58E}" srcOrd="8" destOrd="0" presId="urn:microsoft.com/office/officeart/2008/layout/PictureLineup"/>
    <dgm:cxn modelId="{F7F921F3-B4CC-4B16-9072-7BFE1172F842}" type="presParOf" srcId="{46AB682C-5628-4AA9-8802-DCEF3541A58E}" destId="{9B7C37E0-7A1D-4757-A23D-E21C17C46A7C}" srcOrd="0" destOrd="0" presId="urn:microsoft.com/office/officeart/2008/layout/PictureLineup"/>
    <dgm:cxn modelId="{A15C53CA-CEF7-4215-8B6B-04B565774865}" type="presParOf" srcId="{46AB682C-5628-4AA9-8802-DCEF3541A58E}" destId="{663C713A-993E-4C88-9351-BCD33FFBDAF9}" srcOrd="1" destOrd="0" presId="urn:microsoft.com/office/officeart/2008/layout/PictureLineup"/>
    <dgm:cxn modelId="{C9E55300-7CF9-4947-AEE3-AC93F5F38728}" type="presParOf" srcId="{46AB682C-5628-4AA9-8802-DCEF3541A58E}" destId="{BFE305F2-7587-4675-AE6C-F8613AC97144}"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6F2ADD-EC9B-459D-BDA4-58FE35C632D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DCA97AA3-78E5-4E36-BF83-B8C085E06829}">
      <dgm:prSet phldrT="[Text]"/>
      <dgm:spPr/>
      <dgm:t>
        <a:bodyPr/>
        <a:lstStyle/>
        <a:p>
          <a:r>
            <a:rPr lang="en-US" dirty="0" smtClean="0">
              <a:latin typeface="Franklin Gothic Demi Cond" panose="020B0706030402020204" pitchFamily="34" charset="0"/>
            </a:rPr>
            <a:t>Cottage</a:t>
          </a:r>
          <a:endParaRPr lang="en-US" dirty="0">
            <a:latin typeface="Franklin Gothic Demi Cond" panose="020B0706030402020204" pitchFamily="34" charset="0"/>
          </a:endParaRPr>
        </a:p>
      </dgm:t>
    </dgm:pt>
    <dgm:pt modelId="{1EF9B035-695D-4203-876B-D58506621951}" type="parTrans" cxnId="{BFE00658-0AA8-48D1-84BC-30184920472C}">
      <dgm:prSet/>
      <dgm:spPr/>
      <dgm:t>
        <a:bodyPr/>
        <a:lstStyle/>
        <a:p>
          <a:endParaRPr lang="en-US"/>
        </a:p>
      </dgm:t>
    </dgm:pt>
    <dgm:pt modelId="{AAD134BA-7A2C-4391-A843-B9DE14D54F6E}" type="sibTrans" cxnId="{BFE00658-0AA8-48D1-84BC-30184920472C}">
      <dgm:prSet/>
      <dgm:spPr/>
      <dgm:t>
        <a:bodyPr/>
        <a:lstStyle/>
        <a:p>
          <a:endParaRPr lang="en-US"/>
        </a:p>
      </dgm:t>
    </dgm:pt>
    <dgm:pt modelId="{4D6A71F9-6D1A-4EC4-8227-6F4A52FD76A8}">
      <dgm:prSet phldrT="[Text]"/>
      <dgm:spPr/>
      <dgm:t>
        <a:bodyPr/>
        <a:lstStyle/>
        <a:p>
          <a:r>
            <a:rPr lang="en-US" dirty="0" smtClean="0">
              <a:latin typeface="Franklin Gothic Demi Cond" panose="020B0706030402020204" pitchFamily="34" charset="0"/>
            </a:rPr>
            <a:t>MSME</a:t>
          </a:r>
          <a:endParaRPr lang="en-US" dirty="0">
            <a:latin typeface="Franklin Gothic Demi Cond" panose="020B0706030402020204" pitchFamily="34" charset="0"/>
          </a:endParaRPr>
        </a:p>
      </dgm:t>
    </dgm:pt>
    <dgm:pt modelId="{45EBC1CA-7505-45FF-89D6-710C4A880FF2}" type="parTrans" cxnId="{2333EFFD-3A10-44F9-B6A6-742A1E7E071C}">
      <dgm:prSet/>
      <dgm:spPr/>
      <dgm:t>
        <a:bodyPr/>
        <a:lstStyle/>
        <a:p>
          <a:endParaRPr lang="en-US"/>
        </a:p>
      </dgm:t>
    </dgm:pt>
    <dgm:pt modelId="{FCCC0761-AD39-412D-8E2C-985D01AA691C}" type="sibTrans" cxnId="{2333EFFD-3A10-44F9-B6A6-742A1E7E071C}">
      <dgm:prSet/>
      <dgm:spPr/>
      <dgm:t>
        <a:bodyPr/>
        <a:lstStyle/>
        <a:p>
          <a:endParaRPr lang="en-US"/>
        </a:p>
      </dgm:t>
    </dgm:pt>
    <dgm:pt modelId="{C44468CB-F5D6-4249-B153-0B752784EC80}">
      <dgm:prSet phldrT="[Text]"/>
      <dgm:spPr/>
      <dgm:t>
        <a:bodyPr/>
        <a:lstStyle/>
        <a:p>
          <a:r>
            <a:rPr lang="en-US" dirty="0" smtClean="0">
              <a:latin typeface="Franklin Gothic Demi Cond" panose="020B0706030402020204" pitchFamily="34" charset="0"/>
            </a:rPr>
            <a:t>SSI</a:t>
          </a:r>
          <a:endParaRPr lang="en-US" dirty="0">
            <a:latin typeface="Franklin Gothic Demi Cond" panose="020B0706030402020204" pitchFamily="34" charset="0"/>
          </a:endParaRPr>
        </a:p>
      </dgm:t>
    </dgm:pt>
    <dgm:pt modelId="{0A7FE9D4-A876-485D-A6B5-92DAF48BA9CB}" type="parTrans" cxnId="{C3B5AF98-EFC6-496B-B736-F6BD991AADAD}">
      <dgm:prSet/>
      <dgm:spPr/>
      <dgm:t>
        <a:bodyPr/>
        <a:lstStyle/>
        <a:p>
          <a:endParaRPr lang="en-US"/>
        </a:p>
      </dgm:t>
    </dgm:pt>
    <dgm:pt modelId="{B87C24D9-1828-427D-B3E5-B303751F79FA}" type="sibTrans" cxnId="{C3B5AF98-EFC6-496B-B736-F6BD991AADAD}">
      <dgm:prSet/>
      <dgm:spPr/>
      <dgm:t>
        <a:bodyPr/>
        <a:lstStyle/>
        <a:p>
          <a:endParaRPr lang="en-US"/>
        </a:p>
      </dgm:t>
    </dgm:pt>
    <dgm:pt modelId="{33D3C32C-2A70-4EFD-AAAA-479527889F33}">
      <dgm:prSet phldrT="[Text]"/>
      <dgm:spPr/>
      <dgm:t>
        <a:bodyPr/>
        <a:lstStyle/>
        <a:p>
          <a:r>
            <a:rPr lang="en-US" dirty="0" smtClean="0">
              <a:latin typeface="Franklin Gothic Demi Cond" panose="020B0706030402020204" pitchFamily="34" charset="0"/>
            </a:rPr>
            <a:t>Village industry</a:t>
          </a:r>
          <a:endParaRPr lang="en-US" dirty="0">
            <a:latin typeface="Franklin Gothic Demi Cond" panose="020B0706030402020204" pitchFamily="34" charset="0"/>
          </a:endParaRPr>
        </a:p>
      </dgm:t>
    </dgm:pt>
    <dgm:pt modelId="{0B37836C-F447-4FFD-B39C-EC5D7DA781C0}" type="parTrans" cxnId="{04F70783-B2C3-42D6-B607-C1660E22885B}">
      <dgm:prSet/>
      <dgm:spPr/>
      <dgm:t>
        <a:bodyPr/>
        <a:lstStyle/>
        <a:p>
          <a:endParaRPr lang="en-US"/>
        </a:p>
      </dgm:t>
    </dgm:pt>
    <dgm:pt modelId="{09C82214-F365-4A88-A024-BB5A54BD2171}" type="sibTrans" cxnId="{04F70783-B2C3-42D6-B607-C1660E22885B}">
      <dgm:prSet/>
      <dgm:spPr/>
      <dgm:t>
        <a:bodyPr/>
        <a:lstStyle/>
        <a:p>
          <a:endParaRPr lang="en-US"/>
        </a:p>
      </dgm:t>
    </dgm:pt>
    <dgm:pt modelId="{C819BA8C-4BDD-4627-BB65-8977B17A3B8B}">
      <dgm:prSet phldrT="[Text]"/>
      <dgm:spPr/>
      <dgm:t>
        <a:bodyPr/>
        <a:lstStyle/>
        <a:p>
          <a:r>
            <a:rPr lang="en-US" dirty="0" smtClean="0">
              <a:latin typeface="Franklin Gothic Demi Cond" panose="020B0706030402020204" pitchFamily="34" charset="0"/>
            </a:rPr>
            <a:t>Organized</a:t>
          </a:r>
          <a:br>
            <a:rPr lang="en-US" dirty="0" smtClean="0">
              <a:latin typeface="Franklin Gothic Demi Cond" panose="020B0706030402020204" pitchFamily="34" charset="0"/>
            </a:rPr>
          </a:br>
          <a:r>
            <a:rPr lang="en-US" dirty="0" err="1" smtClean="0">
              <a:latin typeface="Franklin Gothic Demi Cond" panose="020B0706030402020204" pitchFamily="34" charset="0"/>
            </a:rPr>
            <a:t>Unorg</a:t>
          </a:r>
          <a:r>
            <a:rPr lang="en-US" dirty="0" smtClean="0">
              <a:latin typeface="Franklin Gothic Demi Cond" panose="020B0706030402020204" pitchFamily="34" charset="0"/>
            </a:rPr>
            <a:t>.</a:t>
          </a:r>
          <a:endParaRPr lang="en-US" dirty="0">
            <a:latin typeface="Franklin Gothic Demi Cond" panose="020B0706030402020204" pitchFamily="34" charset="0"/>
          </a:endParaRPr>
        </a:p>
      </dgm:t>
    </dgm:pt>
    <dgm:pt modelId="{6F340847-6C81-40B2-AF24-697DBB1E326D}" type="parTrans" cxnId="{C4BD562C-8AD5-412A-9E3C-AD6155672A42}">
      <dgm:prSet/>
      <dgm:spPr/>
      <dgm:t>
        <a:bodyPr/>
        <a:lstStyle/>
        <a:p>
          <a:endParaRPr lang="en-US"/>
        </a:p>
      </dgm:t>
    </dgm:pt>
    <dgm:pt modelId="{6ADFDE8A-E3EE-47CA-9C5A-40477EF4E93C}" type="sibTrans" cxnId="{C4BD562C-8AD5-412A-9E3C-AD6155672A42}">
      <dgm:prSet/>
      <dgm:spPr/>
      <dgm:t>
        <a:bodyPr/>
        <a:lstStyle/>
        <a:p>
          <a:endParaRPr lang="en-US"/>
        </a:p>
      </dgm:t>
    </dgm:pt>
    <dgm:pt modelId="{F4B0B5D8-AF8C-4744-B57D-D400A2D49299}" type="pres">
      <dgm:prSet presAssocID="{C86F2ADD-EC9B-459D-BDA4-58FE35C632D6}" presName="diagram" presStyleCnt="0">
        <dgm:presLayoutVars>
          <dgm:dir/>
          <dgm:resizeHandles val="exact"/>
        </dgm:presLayoutVars>
      </dgm:prSet>
      <dgm:spPr/>
      <dgm:t>
        <a:bodyPr/>
        <a:lstStyle/>
        <a:p>
          <a:endParaRPr lang="en-US"/>
        </a:p>
      </dgm:t>
    </dgm:pt>
    <dgm:pt modelId="{7F977851-AA79-4692-BC4C-831866A6AB8B}" type="pres">
      <dgm:prSet presAssocID="{DCA97AA3-78E5-4E36-BF83-B8C085E06829}" presName="node" presStyleLbl="node1" presStyleIdx="0" presStyleCnt="5">
        <dgm:presLayoutVars>
          <dgm:bulletEnabled val="1"/>
        </dgm:presLayoutVars>
      </dgm:prSet>
      <dgm:spPr/>
      <dgm:t>
        <a:bodyPr/>
        <a:lstStyle/>
        <a:p>
          <a:endParaRPr lang="en-US"/>
        </a:p>
      </dgm:t>
    </dgm:pt>
    <dgm:pt modelId="{3B829A37-3C9B-4AAF-AEB5-A7246A763658}" type="pres">
      <dgm:prSet presAssocID="{AAD134BA-7A2C-4391-A843-B9DE14D54F6E}" presName="sibTrans" presStyleCnt="0"/>
      <dgm:spPr/>
    </dgm:pt>
    <dgm:pt modelId="{4F3E8A5E-DB5E-4108-BF7C-FC80FD672394}" type="pres">
      <dgm:prSet presAssocID="{33D3C32C-2A70-4EFD-AAAA-479527889F33}" presName="node" presStyleLbl="node1" presStyleIdx="1" presStyleCnt="5">
        <dgm:presLayoutVars>
          <dgm:bulletEnabled val="1"/>
        </dgm:presLayoutVars>
      </dgm:prSet>
      <dgm:spPr/>
      <dgm:t>
        <a:bodyPr/>
        <a:lstStyle/>
        <a:p>
          <a:endParaRPr lang="en-US"/>
        </a:p>
      </dgm:t>
    </dgm:pt>
    <dgm:pt modelId="{56B660CF-6F07-472C-B183-CD8E1556080C}" type="pres">
      <dgm:prSet presAssocID="{09C82214-F365-4A88-A024-BB5A54BD2171}" presName="sibTrans" presStyleCnt="0"/>
      <dgm:spPr/>
    </dgm:pt>
    <dgm:pt modelId="{C89F43AC-23C7-49D6-B6FE-2202C4388212}" type="pres">
      <dgm:prSet presAssocID="{C819BA8C-4BDD-4627-BB65-8977B17A3B8B}" presName="node" presStyleLbl="node1" presStyleIdx="2" presStyleCnt="5">
        <dgm:presLayoutVars>
          <dgm:bulletEnabled val="1"/>
        </dgm:presLayoutVars>
      </dgm:prSet>
      <dgm:spPr/>
      <dgm:t>
        <a:bodyPr/>
        <a:lstStyle/>
        <a:p>
          <a:endParaRPr lang="en-US"/>
        </a:p>
      </dgm:t>
    </dgm:pt>
    <dgm:pt modelId="{16BC2A26-D987-4E0B-A8D1-FE757D4102DD}" type="pres">
      <dgm:prSet presAssocID="{6ADFDE8A-E3EE-47CA-9C5A-40477EF4E93C}" presName="sibTrans" presStyleCnt="0"/>
      <dgm:spPr/>
    </dgm:pt>
    <dgm:pt modelId="{E4F16D9B-24A1-4666-9694-FA4CD073185E}" type="pres">
      <dgm:prSet presAssocID="{4D6A71F9-6D1A-4EC4-8227-6F4A52FD76A8}" presName="node" presStyleLbl="node1" presStyleIdx="3" presStyleCnt="5">
        <dgm:presLayoutVars>
          <dgm:bulletEnabled val="1"/>
        </dgm:presLayoutVars>
      </dgm:prSet>
      <dgm:spPr/>
      <dgm:t>
        <a:bodyPr/>
        <a:lstStyle/>
        <a:p>
          <a:endParaRPr lang="en-US"/>
        </a:p>
      </dgm:t>
    </dgm:pt>
    <dgm:pt modelId="{34938661-F3B6-448A-AC38-01958D63ABFB}" type="pres">
      <dgm:prSet presAssocID="{FCCC0761-AD39-412D-8E2C-985D01AA691C}" presName="sibTrans" presStyleCnt="0"/>
      <dgm:spPr/>
    </dgm:pt>
    <dgm:pt modelId="{D1526B39-D602-4803-B748-FF7D89771E61}" type="pres">
      <dgm:prSet presAssocID="{C44468CB-F5D6-4249-B153-0B752784EC80}" presName="node" presStyleLbl="node1" presStyleIdx="4" presStyleCnt="5">
        <dgm:presLayoutVars>
          <dgm:bulletEnabled val="1"/>
        </dgm:presLayoutVars>
      </dgm:prSet>
      <dgm:spPr/>
      <dgm:t>
        <a:bodyPr/>
        <a:lstStyle/>
        <a:p>
          <a:endParaRPr lang="en-US"/>
        </a:p>
      </dgm:t>
    </dgm:pt>
  </dgm:ptLst>
  <dgm:cxnLst>
    <dgm:cxn modelId="{A25FC310-A94B-4C37-BE79-C1A552251E9A}" type="presOf" srcId="{DCA97AA3-78E5-4E36-BF83-B8C085E06829}" destId="{7F977851-AA79-4692-BC4C-831866A6AB8B}" srcOrd="0" destOrd="0" presId="urn:microsoft.com/office/officeart/2005/8/layout/default"/>
    <dgm:cxn modelId="{2333EFFD-3A10-44F9-B6A6-742A1E7E071C}" srcId="{C86F2ADD-EC9B-459D-BDA4-58FE35C632D6}" destId="{4D6A71F9-6D1A-4EC4-8227-6F4A52FD76A8}" srcOrd="3" destOrd="0" parTransId="{45EBC1CA-7505-45FF-89D6-710C4A880FF2}" sibTransId="{FCCC0761-AD39-412D-8E2C-985D01AA691C}"/>
    <dgm:cxn modelId="{BFE00658-0AA8-48D1-84BC-30184920472C}" srcId="{C86F2ADD-EC9B-459D-BDA4-58FE35C632D6}" destId="{DCA97AA3-78E5-4E36-BF83-B8C085E06829}" srcOrd="0" destOrd="0" parTransId="{1EF9B035-695D-4203-876B-D58506621951}" sibTransId="{AAD134BA-7A2C-4391-A843-B9DE14D54F6E}"/>
    <dgm:cxn modelId="{A511AEB9-4B77-42DF-B0A9-6CED6FD539C2}" type="presOf" srcId="{C86F2ADD-EC9B-459D-BDA4-58FE35C632D6}" destId="{F4B0B5D8-AF8C-4744-B57D-D400A2D49299}" srcOrd="0" destOrd="0" presId="urn:microsoft.com/office/officeart/2005/8/layout/default"/>
    <dgm:cxn modelId="{C4BD562C-8AD5-412A-9E3C-AD6155672A42}" srcId="{C86F2ADD-EC9B-459D-BDA4-58FE35C632D6}" destId="{C819BA8C-4BDD-4627-BB65-8977B17A3B8B}" srcOrd="2" destOrd="0" parTransId="{6F340847-6C81-40B2-AF24-697DBB1E326D}" sibTransId="{6ADFDE8A-E3EE-47CA-9C5A-40477EF4E93C}"/>
    <dgm:cxn modelId="{FBA996BA-31AF-4320-BB46-DFCA49921D96}" type="presOf" srcId="{33D3C32C-2A70-4EFD-AAAA-479527889F33}" destId="{4F3E8A5E-DB5E-4108-BF7C-FC80FD672394}" srcOrd="0" destOrd="0" presId="urn:microsoft.com/office/officeart/2005/8/layout/default"/>
    <dgm:cxn modelId="{5C9D6B53-6815-4EE8-A89B-3F8FFF17A057}" type="presOf" srcId="{C44468CB-F5D6-4249-B153-0B752784EC80}" destId="{D1526B39-D602-4803-B748-FF7D89771E61}" srcOrd="0" destOrd="0" presId="urn:microsoft.com/office/officeart/2005/8/layout/default"/>
    <dgm:cxn modelId="{5E6DC797-7532-48FD-9CF0-1E989D992500}" type="presOf" srcId="{C819BA8C-4BDD-4627-BB65-8977B17A3B8B}" destId="{C89F43AC-23C7-49D6-B6FE-2202C4388212}" srcOrd="0" destOrd="0" presId="urn:microsoft.com/office/officeart/2005/8/layout/default"/>
    <dgm:cxn modelId="{DAD6ACC6-F466-4282-93E1-5378E18B0B72}" type="presOf" srcId="{4D6A71F9-6D1A-4EC4-8227-6F4A52FD76A8}" destId="{E4F16D9B-24A1-4666-9694-FA4CD073185E}" srcOrd="0" destOrd="0" presId="urn:microsoft.com/office/officeart/2005/8/layout/default"/>
    <dgm:cxn modelId="{C3B5AF98-EFC6-496B-B736-F6BD991AADAD}" srcId="{C86F2ADD-EC9B-459D-BDA4-58FE35C632D6}" destId="{C44468CB-F5D6-4249-B153-0B752784EC80}" srcOrd="4" destOrd="0" parTransId="{0A7FE9D4-A876-485D-A6B5-92DAF48BA9CB}" sibTransId="{B87C24D9-1828-427D-B3E5-B303751F79FA}"/>
    <dgm:cxn modelId="{04F70783-B2C3-42D6-B607-C1660E22885B}" srcId="{C86F2ADD-EC9B-459D-BDA4-58FE35C632D6}" destId="{33D3C32C-2A70-4EFD-AAAA-479527889F33}" srcOrd="1" destOrd="0" parTransId="{0B37836C-F447-4FFD-B39C-EC5D7DA781C0}" sibTransId="{09C82214-F365-4A88-A024-BB5A54BD2171}"/>
    <dgm:cxn modelId="{8ADC1003-4818-4B2E-9CA6-AEC902B03BAA}" type="presParOf" srcId="{F4B0B5D8-AF8C-4744-B57D-D400A2D49299}" destId="{7F977851-AA79-4692-BC4C-831866A6AB8B}" srcOrd="0" destOrd="0" presId="urn:microsoft.com/office/officeart/2005/8/layout/default"/>
    <dgm:cxn modelId="{6099A596-D83B-49CA-82F3-529C1D6C0113}" type="presParOf" srcId="{F4B0B5D8-AF8C-4744-B57D-D400A2D49299}" destId="{3B829A37-3C9B-4AAF-AEB5-A7246A763658}" srcOrd="1" destOrd="0" presId="urn:microsoft.com/office/officeart/2005/8/layout/default"/>
    <dgm:cxn modelId="{7270933E-D649-4519-BF63-88DDEF8541F9}" type="presParOf" srcId="{F4B0B5D8-AF8C-4744-B57D-D400A2D49299}" destId="{4F3E8A5E-DB5E-4108-BF7C-FC80FD672394}" srcOrd="2" destOrd="0" presId="urn:microsoft.com/office/officeart/2005/8/layout/default"/>
    <dgm:cxn modelId="{B5CEBC5D-C0A3-40E9-839B-582A347729B2}" type="presParOf" srcId="{F4B0B5D8-AF8C-4744-B57D-D400A2D49299}" destId="{56B660CF-6F07-472C-B183-CD8E1556080C}" srcOrd="3" destOrd="0" presId="urn:microsoft.com/office/officeart/2005/8/layout/default"/>
    <dgm:cxn modelId="{2502653A-5467-4862-A982-5877F73C93FC}" type="presParOf" srcId="{F4B0B5D8-AF8C-4744-B57D-D400A2D49299}" destId="{C89F43AC-23C7-49D6-B6FE-2202C4388212}" srcOrd="4" destOrd="0" presId="urn:microsoft.com/office/officeart/2005/8/layout/default"/>
    <dgm:cxn modelId="{031671A9-9CF3-490F-888F-E9A0202271D4}" type="presParOf" srcId="{F4B0B5D8-AF8C-4744-B57D-D400A2D49299}" destId="{16BC2A26-D987-4E0B-A8D1-FE757D4102DD}" srcOrd="5" destOrd="0" presId="urn:microsoft.com/office/officeart/2005/8/layout/default"/>
    <dgm:cxn modelId="{EAA75D4D-1374-4B48-94F9-6C1A05949850}" type="presParOf" srcId="{F4B0B5D8-AF8C-4744-B57D-D400A2D49299}" destId="{E4F16D9B-24A1-4666-9694-FA4CD073185E}" srcOrd="6" destOrd="0" presId="urn:microsoft.com/office/officeart/2005/8/layout/default"/>
    <dgm:cxn modelId="{4D3CB76F-969F-4FB4-BF7D-F4475D1CDC8D}" type="presParOf" srcId="{F4B0B5D8-AF8C-4744-B57D-D400A2D49299}" destId="{34938661-F3B6-448A-AC38-01958D63ABFB}" srcOrd="7" destOrd="0" presId="urn:microsoft.com/office/officeart/2005/8/layout/default"/>
    <dgm:cxn modelId="{A876CD40-A75B-4F98-8184-E17B0E78C420}" type="presParOf" srcId="{F4B0B5D8-AF8C-4744-B57D-D400A2D49299}" destId="{D1526B39-D602-4803-B748-FF7D89771E6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6F2ADD-EC9B-459D-BDA4-58FE35C632D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DCA97AA3-78E5-4E36-BF83-B8C085E06829}">
      <dgm:prSet phldrT="[Text]"/>
      <dgm:spPr>
        <a:solidFill>
          <a:schemeClr val="accent2"/>
        </a:solidFill>
      </dgm:spPr>
      <dgm:t>
        <a:bodyPr/>
        <a:lstStyle/>
        <a:p>
          <a:r>
            <a:rPr lang="en-US" dirty="0" smtClean="0">
              <a:latin typeface="Franklin Gothic Demi Cond" panose="020B0706030402020204" pitchFamily="34" charset="0"/>
            </a:rPr>
            <a:t>Cottage</a:t>
          </a:r>
          <a:endParaRPr lang="en-US" dirty="0">
            <a:latin typeface="Franklin Gothic Demi Cond" panose="020B0706030402020204" pitchFamily="34" charset="0"/>
          </a:endParaRPr>
        </a:p>
      </dgm:t>
    </dgm:pt>
    <dgm:pt modelId="{1EF9B035-695D-4203-876B-D58506621951}" type="parTrans" cxnId="{BFE00658-0AA8-48D1-84BC-30184920472C}">
      <dgm:prSet/>
      <dgm:spPr/>
      <dgm:t>
        <a:bodyPr/>
        <a:lstStyle/>
        <a:p>
          <a:endParaRPr lang="en-US"/>
        </a:p>
      </dgm:t>
    </dgm:pt>
    <dgm:pt modelId="{AAD134BA-7A2C-4391-A843-B9DE14D54F6E}" type="sibTrans" cxnId="{BFE00658-0AA8-48D1-84BC-30184920472C}">
      <dgm:prSet/>
      <dgm:spPr/>
      <dgm:t>
        <a:bodyPr/>
        <a:lstStyle/>
        <a:p>
          <a:endParaRPr lang="en-US"/>
        </a:p>
      </dgm:t>
    </dgm:pt>
    <dgm:pt modelId="{4D6A71F9-6D1A-4EC4-8227-6F4A52FD76A8}">
      <dgm:prSet phldrT="[Text]"/>
      <dgm:spPr/>
      <dgm:t>
        <a:bodyPr/>
        <a:lstStyle/>
        <a:p>
          <a:r>
            <a:rPr lang="en-US" dirty="0" smtClean="0">
              <a:latin typeface="Franklin Gothic Demi Cond" panose="020B0706030402020204" pitchFamily="34" charset="0"/>
            </a:rPr>
            <a:t>MSME</a:t>
          </a:r>
          <a:endParaRPr lang="en-US" dirty="0">
            <a:latin typeface="Franklin Gothic Demi Cond" panose="020B0706030402020204" pitchFamily="34" charset="0"/>
          </a:endParaRPr>
        </a:p>
      </dgm:t>
    </dgm:pt>
    <dgm:pt modelId="{45EBC1CA-7505-45FF-89D6-710C4A880FF2}" type="parTrans" cxnId="{2333EFFD-3A10-44F9-B6A6-742A1E7E071C}">
      <dgm:prSet/>
      <dgm:spPr/>
      <dgm:t>
        <a:bodyPr/>
        <a:lstStyle/>
        <a:p>
          <a:endParaRPr lang="en-US"/>
        </a:p>
      </dgm:t>
    </dgm:pt>
    <dgm:pt modelId="{FCCC0761-AD39-412D-8E2C-985D01AA691C}" type="sibTrans" cxnId="{2333EFFD-3A10-44F9-B6A6-742A1E7E071C}">
      <dgm:prSet/>
      <dgm:spPr/>
      <dgm:t>
        <a:bodyPr/>
        <a:lstStyle/>
        <a:p>
          <a:endParaRPr lang="en-US"/>
        </a:p>
      </dgm:t>
    </dgm:pt>
    <dgm:pt modelId="{C44468CB-F5D6-4249-B153-0B752784EC80}">
      <dgm:prSet phldrT="[Text]"/>
      <dgm:spPr/>
      <dgm:t>
        <a:bodyPr/>
        <a:lstStyle/>
        <a:p>
          <a:r>
            <a:rPr lang="en-US" dirty="0" smtClean="0">
              <a:latin typeface="Franklin Gothic Demi Cond" panose="020B0706030402020204" pitchFamily="34" charset="0"/>
            </a:rPr>
            <a:t>SSI</a:t>
          </a:r>
          <a:endParaRPr lang="en-US" dirty="0">
            <a:latin typeface="Franklin Gothic Demi Cond" panose="020B0706030402020204" pitchFamily="34" charset="0"/>
          </a:endParaRPr>
        </a:p>
      </dgm:t>
    </dgm:pt>
    <dgm:pt modelId="{0A7FE9D4-A876-485D-A6B5-92DAF48BA9CB}" type="parTrans" cxnId="{C3B5AF98-EFC6-496B-B736-F6BD991AADAD}">
      <dgm:prSet/>
      <dgm:spPr/>
      <dgm:t>
        <a:bodyPr/>
        <a:lstStyle/>
        <a:p>
          <a:endParaRPr lang="en-US"/>
        </a:p>
      </dgm:t>
    </dgm:pt>
    <dgm:pt modelId="{B87C24D9-1828-427D-B3E5-B303751F79FA}" type="sibTrans" cxnId="{C3B5AF98-EFC6-496B-B736-F6BD991AADAD}">
      <dgm:prSet/>
      <dgm:spPr/>
      <dgm:t>
        <a:bodyPr/>
        <a:lstStyle/>
        <a:p>
          <a:endParaRPr lang="en-US"/>
        </a:p>
      </dgm:t>
    </dgm:pt>
    <dgm:pt modelId="{33D3C32C-2A70-4EFD-AAAA-479527889F33}">
      <dgm:prSet phldrT="[Text]"/>
      <dgm:spPr>
        <a:solidFill>
          <a:schemeClr val="accent2"/>
        </a:solidFill>
      </dgm:spPr>
      <dgm:t>
        <a:bodyPr/>
        <a:lstStyle/>
        <a:p>
          <a:r>
            <a:rPr lang="en-US" dirty="0" smtClean="0">
              <a:latin typeface="Franklin Gothic Demi Cond" panose="020B0706030402020204" pitchFamily="34" charset="0"/>
            </a:rPr>
            <a:t>Village industry</a:t>
          </a:r>
          <a:endParaRPr lang="en-US" dirty="0">
            <a:latin typeface="Franklin Gothic Demi Cond" panose="020B0706030402020204" pitchFamily="34" charset="0"/>
          </a:endParaRPr>
        </a:p>
      </dgm:t>
    </dgm:pt>
    <dgm:pt modelId="{0B37836C-F447-4FFD-B39C-EC5D7DA781C0}" type="parTrans" cxnId="{04F70783-B2C3-42D6-B607-C1660E22885B}">
      <dgm:prSet/>
      <dgm:spPr/>
      <dgm:t>
        <a:bodyPr/>
        <a:lstStyle/>
        <a:p>
          <a:endParaRPr lang="en-US"/>
        </a:p>
      </dgm:t>
    </dgm:pt>
    <dgm:pt modelId="{09C82214-F365-4A88-A024-BB5A54BD2171}" type="sibTrans" cxnId="{04F70783-B2C3-42D6-B607-C1660E22885B}">
      <dgm:prSet/>
      <dgm:spPr/>
      <dgm:t>
        <a:bodyPr/>
        <a:lstStyle/>
        <a:p>
          <a:endParaRPr lang="en-US"/>
        </a:p>
      </dgm:t>
    </dgm:pt>
    <dgm:pt modelId="{C819BA8C-4BDD-4627-BB65-8977B17A3B8B}">
      <dgm:prSet phldrT="[Text]"/>
      <dgm:spPr>
        <a:solidFill>
          <a:schemeClr val="accent2"/>
        </a:solidFill>
      </dgm:spPr>
      <dgm:t>
        <a:bodyPr/>
        <a:lstStyle/>
        <a:p>
          <a:r>
            <a:rPr lang="en-US" dirty="0" smtClean="0">
              <a:latin typeface="Franklin Gothic Demi Cond" panose="020B0706030402020204" pitchFamily="34" charset="0"/>
            </a:rPr>
            <a:t>Organized</a:t>
          </a:r>
          <a:br>
            <a:rPr lang="en-US" dirty="0" smtClean="0">
              <a:latin typeface="Franklin Gothic Demi Cond" panose="020B0706030402020204" pitchFamily="34" charset="0"/>
            </a:rPr>
          </a:br>
          <a:r>
            <a:rPr lang="en-US" dirty="0" err="1" smtClean="0">
              <a:latin typeface="Franklin Gothic Demi Cond" panose="020B0706030402020204" pitchFamily="34" charset="0"/>
            </a:rPr>
            <a:t>Unorg</a:t>
          </a:r>
          <a:r>
            <a:rPr lang="en-US" dirty="0" smtClean="0">
              <a:latin typeface="Franklin Gothic Demi Cond" panose="020B0706030402020204" pitchFamily="34" charset="0"/>
            </a:rPr>
            <a:t>.</a:t>
          </a:r>
          <a:endParaRPr lang="en-US" dirty="0">
            <a:latin typeface="Franklin Gothic Demi Cond" panose="020B0706030402020204" pitchFamily="34" charset="0"/>
          </a:endParaRPr>
        </a:p>
      </dgm:t>
    </dgm:pt>
    <dgm:pt modelId="{6F340847-6C81-40B2-AF24-697DBB1E326D}" type="parTrans" cxnId="{C4BD562C-8AD5-412A-9E3C-AD6155672A42}">
      <dgm:prSet/>
      <dgm:spPr/>
      <dgm:t>
        <a:bodyPr/>
        <a:lstStyle/>
        <a:p>
          <a:endParaRPr lang="en-US"/>
        </a:p>
      </dgm:t>
    </dgm:pt>
    <dgm:pt modelId="{6ADFDE8A-E3EE-47CA-9C5A-40477EF4E93C}" type="sibTrans" cxnId="{C4BD562C-8AD5-412A-9E3C-AD6155672A42}">
      <dgm:prSet/>
      <dgm:spPr/>
      <dgm:t>
        <a:bodyPr/>
        <a:lstStyle/>
        <a:p>
          <a:endParaRPr lang="en-US"/>
        </a:p>
      </dgm:t>
    </dgm:pt>
    <dgm:pt modelId="{F4B0B5D8-AF8C-4744-B57D-D400A2D49299}" type="pres">
      <dgm:prSet presAssocID="{C86F2ADD-EC9B-459D-BDA4-58FE35C632D6}" presName="diagram" presStyleCnt="0">
        <dgm:presLayoutVars>
          <dgm:dir/>
          <dgm:resizeHandles val="exact"/>
        </dgm:presLayoutVars>
      </dgm:prSet>
      <dgm:spPr/>
      <dgm:t>
        <a:bodyPr/>
        <a:lstStyle/>
        <a:p>
          <a:endParaRPr lang="en-US"/>
        </a:p>
      </dgm:t>
    </dgm:pt>
    <dgm:pt modelId="{7F977851-AA79-4692-BC4C-831866A6AB8B}" type="pres">
      <dgm:prSet presAssocID="{DCA97AA3-78E5-4E36-BF83-B8C085E06829}" presName="node" presStyleLbl="node1" presStyleIdx="0" presStyleCnt="5">
        <dgm:presLayoutVars>
          <dgm:bulletEnabled val="1"/>
        </dgm:presLayoutVars>
      </dgm:prSet>
      <dgm:spPr/>
      <dgm:t>
        <a:bodyPr/>
        <a:lstStyle/>
        <a:p>
          <a:endParaRPr lang="en-US"/>
        </a:p>
      </dgm:t>
    </dgm:pt>
    <dgm:pt modelId="{3B829A37-3C9B-4AAF-AEB5-A7246A763658}" type="pres">
      <dgm:prSet presAssocID="{AAD134BA-7A2C-4391-A843-B9DE14D54F6E}" presName="sibTrans" presStyleCnt="0"/>
      <dgm:spPr/>
    </dgm:pt>
    <dgm:pt modelId="{4F3E8A5E-DB5E-4108-BF7C-FC80FD672394}" type="pres">
      <dgm:prSet presAssocID="{33D3C32C-2A70-4EFD-AAAA-479527889F33}" presName="node" presStyleLbl="node1" presStyleIdx="1" presStyleCnt="5">
        <dgm:presLayoutVars>
          <dgm:bulletEnabled val="1"/>
        </dgm:presLayoutVars>
      </dgm:prSet>
      <dgm:spPr/>
      <dgm:t>
        <a:bodyPr/>
        <a:lstStyle/>
        <a:p>
          <a:endParaRPr lang="en-US"/>
        </a:p>
      </dgm:t>
    </dgm:pt>
    <dgm:pt modelId="{56B660CF-6F07-472C-B183-CD8E1556080C}" type="pres">
      <dgm:prSet presAssocID="{09C82214-F365-4A88-A024-BB5A54BD2171}" presName="sibTrans" presStyleCnt="0"/>
      <dgm:spPr/>
    </dgm:pt>
    <dgm:pt modelId="{C89F43AC-23C7-49D6-B6FE-2202C4388212}" type="pres">
      <dgm:prSet presAssocID="{C819BA8C-4BDD-4627-BB65-8977B17A3B8B}" presName="node" presStyleLbl="node1" presStyleIdx="2" presStyleCnt="5">
        <dgm:presLayoutVars>
          <dgm:bulletEnabled val="1"/>
        </dgm:presLayoutVars>
      </dgm:prSet>
      <dgm:spPr/>
      <dgm:t>
        <a:bodyPr/>
        <a:lstStyle/>
        <a:p>
          <a:endParaRPr lang="en-US"/>
        </a:p>
      </dgm:t>
    </dgm:pt>
    <dgm:pt modelId="{16BC2A26-D987-4E0B-A8D1-FE757D4102DD}" type="pres">
      <dgm:prSet presAssocID="{6ADFDE8A-E3EE-47CA-9C5A-40477EF4E93C}" presName="sibTrans" presStyleCnt="0"/>
      <dgm:spPr/>
    </dgm:pt>
    <dgm:pt modelId="{E4F16D9B-24A1-4666-9694-FA4CD073185E}" type="pres">
      <dgm:prSet presAssocID="{4D6A71F9-6D1A-4EC4-8227-6F4A52FD76A8}" presName="node" presStyleLbl="node1" presStyleIdx="3" presStyleCnt="5">
        <dgm:presLayoutVars>
          <dgm:bulletEnabled val="1"/>
        </dgm:presLayoutVars>
      </dgm:prSet>
      <dgm:spPr/>
      <dgm:t>
        <a:bodyPr/>
        <a:lstStyle/>
        <a:p>
          <a:endParaRPr lang="en-US"/>
        </a:p>
      </dgm:t>
    </dgm:pt>
    <dgm:pt modelId="{34938661-F3B6-448A-AC38-01958D63ABFB}" type="pres">
      <dgm:prSet presAssocID="{FCCC0761-AD39-412D-8E2C-985D01AA691C}" presName="sibTrans" presStyleCnt="0"/>
      <dgm:spPr/>
    </dgm:pt>
    <dgm:pt modelId="{D1526B39-D602-4803-B748-FF7D89771E61}" type="pres">
      <dgm:prSet presAssocID="{C44468CB-F5D6-4249-B153-0B752784EC80}" presName="node" presStyleLbl="node1" presStyleIdx="4" presStyleCnt="5">
        <dgm:presLayoutVars>
          <dgm:bulletEnabled val="1"/>
        </dgm:presLayoutVars>
      </dgm:prSet>
      <dgm:spPr/>
      <dgm:t>
        <a:bodyPr/>
        <a:lstStyle/>
        <a:p>
          <a:endParaRPr lang="en-US"/>
        </a:p>
      </dgm:t>
    </dgm:pt>
  </dgm:ptLst>
  <dgm:cxnLst>
    <dgm:cxn modelId="{36CD6272-4E39-49C3-A595-934E56F76B48}" type="presOf" srcId="{4D6A71F9-6D1A-4EC4-8227-6F4A52FD76A8}" destId="{E4F16D9B-24A1-4666-9694-FA4CD073185E}" srcOrd="0" destOrd="0" presId="urn:microsoft.com/office/officeart/2005/8/layout/default"/>
    <dgm:cxn modelId="{C4BD562C-8AD5-412A-9E3C-AD6155672A42}" srcId="{C86F2ADD-EC9B-459D-BDA4-58FE35C632D6}" destId="{C819BA8C-4BDD-4627-BB65-8977B17A3B8B}" srcOrd="2" destOrd="0" parTransId="{6F340847-6C81-40B2-AF24-697DBB1E326D}" sibTransId="{6ADFDE8A-E3EE-47CA-9C5A-40477EF4E93C}"/>
    <dgm:cxn modelId="{E5B60C35-F23A-43DA-B2DB-A35815DCBC5B}" type="presOf" srcId="{C819BA8C-4BDD-4627-BB65-8977B17A3B8B}" destId="{C89F43AC-23C7-49D6-B6FE-2202C4388212}" srcOrd="0" destOrd="0" presId="urn:microsoft.com/office/officeart/2005/8/layout/default"/>
    <dgm:cxn modelId="{C3B5AF98-EFC6-496B-B736-F6BD991AADAD}" srcId="{C86F2ADD-EC9B-459D-BDA4-58FE35C632D6}" destId="{C44468CB-F5D6-4249-B153-0B752784EC80}" srcOrd="4" destOrd="0" parTransId="{0A7FE9D4-A876-485D-A6B5-92DAF48BA9CB}" sibTransId="{B87C24D9-1828-427D-B3E5-B303751F79FA}"/>
    <dgm:cxn modelId="{2333EFFD-3A10-44F9-B6A6-742A1E7E071C}" srcId="{C86F2ADD-EC9B-459D-BDA4-58FE35C632D6}" destId="{4D6A71F9-6D1A-4EC4-8227-6F4A52FD76A8}" srcOrd="3" destOrd="0" parTransId="{45EBC1CA-7505-45FF-89D6-710C4A880FF2}" sibTransId="{FCCC0761-AD39-412D-8E2C-985D01AA691C}"/>
    <dgm:cxn modelId="{96CE7C73-F039-4B6C-9882-670BB0957766}" type="presOf" srcId="{C44468CB-F5D6-4249-B153-0B752784EC80}" destId="{D1526B39-D602-4803-B748-FF7D89771E61}" srcOrd="0" destOrd="0" presId="urn:microsoft.com/office/officeart/2005/8/layout/default"/>
    <dgm:cxn modelId="{04F70783-B2C3-42D6-B607-C1660E22885B}" srcId="{C86F2ADD-EC9B-459D-BDA4-58FE35C632D6}" destId="{33D3C32C-2A70-4EFD-AAAA-479527889F33}" srcOrd="1" destOrd="0" parTransId="{0B37836C-F447-4FFD-B39C-EC5D7DA781C0}" sibTransId="{09C82214-F365-4A88-A024-BB5A54BD2171}"/>
    <dgm:cxn modelId="{4B2365D8-FC89-400A-A2F1-7A5A017A9C70}" type="presOf" srcId="{DCA97AA3-78E5-4E36-BF83-B8C085E06829}" destId="{7F977851-AA79-4692-BC4C-831866A6AB8B}" srcOrd="0" destOrd="0" presId="urn:microsoft.com/office/officeart/2005/8/layout/default"/>
    <dgm:cxn modelId="{BFE00658-0AA8-48D1-84BC-30184920472C}" srcId="{C86F2ADD-EC9B-459D-BDA4-58FE35C632D6}" destId="{DCA97AA3-78E5-4E36-BF83-B8C085E06829}" srcOrd="0" destOrd="0" parTransId="{1EF9B035-695D-4203-876B-D58506621951}" sibTransId="{AAD134BA-7A2C-4391-A843-B9DE14D54F6E}"/>
    <dgm:cxn modelId="{82D2052E-A835-4433-91E7-A64ECCF8174E}" type="presOf" srcId="{C86F2ADD-EC9B-459D-BDA4-58FE35C632D6}" destId="{F4B0B5D8-AF8C-4744-B57D-D400A2D49299}" srcOrd="0" destOrd="0" presId="urn:microsoft.com/office/officeart/2005/8/layout/default"/>
    <dgm:cxn modelId="{80955F99-C5C5-457A-8F3A-EEB1A22A7560}" type="presOf" srcId="{33D3C32C-2A70-4EFD-AAAA-479527889F33}" destId="{4F3E8A5E-DB5E-4108-BF7C-FC80FD672394}" srcOrd="0" destOrd="0" presId="urn:microsoft.com/office/officeart/2005/8/layout/default"/>
    <dgm:cxn modelId="{93668C5E-825A-439F-8B6B-D1A9D216056C}" type="presParOf" srcId="{F4B0B5D8-AF8C-4744-B57D-D400A2D49299}" destId="{7F977851-AA79-4692-BC4C-831866A6AB8B}" srcOrd="0" destOrd="0" presId="urn:microsoft.com/office/officeart/2005/8/layout/default"/>
    <dgm:cxn modelId="{29FB22E4-08E7-4203-AD6B-886F1F42553C}" type="presParOf" srcId="{F4B0B5D8-AF8C-4744-B57D-D400A2D49299}" destId="{3B829A37-3C9B-4AAF-AEB5-A7246A763658}" srcOrd="1" destOrd="0" presId="urn:microsoft.com/office/officeart/2005/8/layout/default"/>
    <dgm:cxn modelId="{F01F46D7-6F2A-4E3F-A242-1C277044A54F}" type="presParOf" srcId="{F4B0B5D8-AF8C-4744-B57D-D400A2D49299}" destId="{4F3E8A5E-DB5E-4108-BF7C-FC80FD672394}" srcOrd="2" destOrd="0" presId="urn:microsoft.com/office/officeart/2005/8/layout/default"/>
    <dgm:cxn modelId="{F86696C2-AC57-4651-B637-772D39E492F7}" type="presParOf" srcId="{F4B0B5D8-AF8C-4744-B57D-D400A2D49299}" destId="{56B660CF-6F07-472C-B183-CD8E1556080C}" srcOrd="3" destOrd="0" presId="urn:microsoft.com/office/officeart/2005/8/layout/default"/>
    <dgm:cxn modelId="{D1B6091C-508C-448A-A021-CB982EEB341E}" type="presParOf" srcId="{F4B0B5D8-AF8C-4744-B57D-D400A2D49299}" destId="{C89F43AC-23C7-49D6-B6FE-2202C4388212}" srcOrd="4" destOrd="0" presId="urn:microsoft.com/office/officeart/2005/8/layout/default"/>
    <dgm:cxn modelId="{413C2FC3-8F4B-49B7-BE77-CED92D5DF43E}" type="presParOf" srcId="{F4B0B5D8-AF8C-4744-B57D-D400A2D49299}" destId="{16BC2A26-D987-4E0B-A8D1-FE757D4102DD}" srcOrd="5" destOrd="0" presId="urn:microsoft.com/office/officeart/2005/8/layout/default"/>
    <dgm:cxn modelId="{1AB487D7-8CFB-4C40-9612-E9C53DD2BBE8}" type="presParOf" srcId="{F4B0B5D8-AF8C-4744-B57D-D400A2D49299}" destId="{E4F16D9B-24A1-4666-9694-FA4CD073185E}" srcOrd="6" destOrd="0" presId="urn:microsoft.com/office/officeart/2005/8/layout/default"/>
    <dgm:cxn modelId="{D659A278-8AF9-4A04-B910-E84132EBD5D9}" type="presParOf" srcId="{F4B0B5D8-AF8C-4744-B57D-D400A2D49299}" destId="{34938661-F3B6-448A-AC38-01958D63ABFB}" srcOrd="7" destOrd="0" presId="urn:microsoft.com/office/officeart/2005/8/layout/default"/>
    <dgm:cxn modelId="{B343553B-E0AF-4394-92A6-D413ED016EF2}" type="presParOf" srcId="{F4B0B5D8-AF8C-4744-B57D-D400A2D49299}" destId="{D1526B39-D602-4803-B748-FF7D89771E6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9B399-F715-495D-A717-A08F28543FAE}">
      <dsp:nvSpPr>
        <dsp:cNvPr id="0" name=""/>
        <dsp:cNvSpPr/>
      </dsp:nvSpPr>
      <dsp:spPr>
        <a:xfrm>
          <a:off x="1248727" y="327"/>
          <a:ext cx="2505670" cy="2004536"/>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F53A6A-3B02-417E-8CC1-1862C7B1AF65}">
      <dsp:nvSpPr>
        <dsp:cNvPr id="0" name=""/>
        <dsp:cNvSpPr/>
      </dsp:nvSpPr>
      <dsp:spPr>
        <a:xfrm>
          <a:off x="1474237" y="1804410"/>
          <a:ext cx="2230046" cy="701587"/>
        </a:xfrm>
        <a:prstGeom prst="wedgeRectCallout">
          <a:avLst>
            <a:gd name="adj1" fmla="val 20250"/>
            <a:gd name="adj2" fmla="val -607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Franklin Gothic Demi Cond" panose="020B0706030402020204" pitchFamily="34" charset="0"/>
            </a:rPr>
            <a:t>Industrial Policy</a:t>
          </a:r>
          <a:endParaRPr lang="en-US" sz="2600" kern="1200" dirty="0">
            <a:latin typeface="Franklin Gothic Demi Cond" panose="020B0706030402020204" pitchFamily="34" charset="0"/>
          </a:endParaRPr>
        </a:p>
      </dsp:txBody>
      <dsp:txXfrm>
        <a:off x="1474237" y="1804410"/>
        <a:ext cx="2230046" cy="701587"/>
      </dsp:txXfrm>
    </dsp:sp>
    <dsp:sp modelId="{75501E1B-3D7F-4BD2-87BB-990E9A4C7E0A}">
      <dsp:nvSpPr>
        <dsp:cNvPr id="0" name=""/>
        <dsp:cNvSpPr/>
      </dsp:nvSpPr>
      <dsp:spPr>
        <a:xfrm>
          <a:off x="4004964" y="327"/>
          <a:ext cx="2505670" cy="2004536"/>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97B581-8E7B-4025-86E7-0DF6D09874A9}">
      <dsp:nvSpPr>
        <dsp:cNvPr id="0" name=""/>
        <dsp:cNvSpPr/>
      </dsp:nvSpPr>
      <dsp:spPr>
        <a:xfrm>
          <a:off x="4230475" y="1804410"/>
          <a:ext cx="2230046" cy="701587"/>
        </a:xfrm>
        <a:prstGeom prst="wedgeRectCallout">
          <a:avLst>
            <a:gd name="adj1" fmla="val 20250"/>
            <a:gd name="adj2" fmla="val -607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Franklin Gothic Demi Cond" panose="020B0706030402020204" pitchFamily="34" charset="0"/>
            </a:rPr>
            <a:t>MSME</a:t>
          </a:r>
          <a:endParaRPr lang="en-US" sz="2600" kern="1200" dirty="0">
            <a:latin typeface="Franklin Gothic Demi Cond" panose="020B0706030402020204" pitchFamily="34" charset="0"/>
          </a:endParaRPr>
        </a:p>
      </dsp:txBody>
      <dsp:txXfrm>
        <a:off x="4230475" y="1804410"/>
        <a:ext cx="2230046" cy="701587"/>
      </dsp:txXfrm>
    </dsp:sp>
    <dsp:sp modelId="{8F3F3555-C2BB-4B9C-A48A-1F9C2B77C1CB}">
      <dsp:nvSpPr>
        <dsp:cNvPr id="0" name=""/>
        <dsp:cNvSpPr/>
      </dsp:nvSpPr>
      <dsp:spPr>
        <a:xfrm>
          <a:off x="6761202" y="327"/>
          <a:ext cx="2505670" cy="2004536"/>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F3CBA8-9621-4307-89FD-E6B9B0C73403}">
      <dsp:nvSpPr>
        <dsp:cNvPr id="0" name=""/>
        <dsp:cNvSpPr/>
      </dsp:nvSpPr>
      <dsp:spPr>
        <a:xfrm>
          <a:off x="6986712" y="1804410"/>
          <a:ext cx="2230046" cy="701587"/>
        </a:xfrm>
        <a:prstGeom prst="wedgeRectCallout">
          <a:avLst>
            <a:gd name="adj1" fmla="val 20250"/>
            <a:gd name="adj2" fmla="val -607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Franklin Gothic Demi Cond" panose="020B0706030402020204" pitchFamily="34" charset="0"/>
            </a:rPr>
            <a:t>Corporates</a:t>
          </a:r>
          <a:endParaRPr lang="en-US" sz="2600" kern="1200" dirty="0">
            <a:latin typeface="Franklin Gothic Demi Cond" panose="020B0706030402020204" pitchFamily="34" charset="0"/>
          </a:endParaRPr>
        </a:p>
      </dsp:txBody>
      <dsp:txXfrm>
        <a:off x="6986712" y="1804410"/>
        <a:ext cx="2230046" cy="701587"/>
      </dsp:txXfrm>
    </dsp:sp>
    <dsp:sp modelId="{7A71B37D-24B2-4F98-896A-47B47E20F60E}">
      <dsp:nvSpPr>
        <dsp:cNvPr id="0" name=""/>
        <dsp:cNvSpPr/>
      </dsp:nvSpPr>
      <dsp:spPr>
        <a:xfrm>
          <a:off x="1248727" y="2756565"/>
          <a:ext cx="2505670" cy="2004536"/>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286771-1415-4E7C-B390-F4228CD103D3}">
      <dsp:nvSpPr>
        <dsp:cNvPr id="0" name=""/>
        <dsp:cNvSpPr/>
      </dsp:nvSpPr>
      <dsp:spPr>
        <a:xfrm>
          <a:off x="1474237" y="4560647"/>
          <a:ext cx="2230046" cy="701587"/>
        </a:xfrm>
        <a:prstGeom prst="wedgeRectCallout">
          <a:avLst>
            <a:gd name="adj1" fmla="val 20250"/>
            <a:gd name="adj2" fmla="val -607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Franklin Gothic Demi Cond" panose="020B0706030402020204" pitchFamily="34" charset="0"/>
            </a:rPr>
            <a:t>Make in India</a:t>
          </a:r>
          <a:endParaRPr lang="en-US" sz="2600" kern="1200" dirty="0">
            <a:latin typeface="Franklin Gothic Demi Cond" panose="020B0706030402020204" pitchFamily="34" charset="0"/>
          </a:endParaRPr>
        </a:p>
      </dsp:txBody>
      <dsp:txXfrm>
        <a:off x="1474237" y="4560647"/>
        <a:ext cx="2230046" cy="701587"/>
      </dsp:txXfrm>
    </dsp:sp>
    <dsp:sp modelId="{B9D4E1B2-8EC3-4B2B-9375-AF7D8E30F31C}">
      <dsp:nvSpPr>
        <dsp:cNvPr id="0" name=""/>
        <dsp:cNvSpPr/>
      </dsp:nvSpPr>
      <dsp:spPr>
        <a:xfrm>
          <a:off x="4004964" y="2756565"/>
          <a:ext cx="2505670" cy="2004536"/>
        </a:xfrm>
        <a:prstGeom prst="rect">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381975-AC95-4410-B853-53D56DF735C5}">
      <dsp:nvSpPr>
        <dsp:cNvPr id="0" name=""/>
        <dsp:cNvSpPr/>
      </dsp:nvSpPr>
      <dsp:spPr>
        <a:xfrm>
          <a:off x="4230475" y="4560647"/>
          <a:ext cx="2230046" cy="701587"/>
        </a:xfrm>
        <a:prstGeom prst="wedgeRectCallout">
          <a:avLst>
            <a:gd name="adj1" fmla="val 20250"/>
            <a:gd name="adj2" fmla="val -607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Franklin Gothic Demi Cond" panose="020B0706030402020204" pitchFamily="34" charset="0"/>
            </a:rPr>
            <a:t>Skill India</a:t>
          </a:r>
          <a:endParaRPr lang="en-US" sz="2600" kern="1200" dirty="0">
            <a:latin typeface="Franklin Gothic Demi Cond" panose="020B0706030402020204" pitchFamily="34" charset="0"/>
          </a:endParaRPr>
        </a:p>
      </dsp:txBody>
      <dsp:txXfrm>
        <a:off x="4230475" y="4560647"/>
        <a:ext cx="2230046" cy="701587"/>
      </dsp:txXfrm>
    </dsp:sp>
    <dsp:sp modelId="{4AFCE47C-4377-41F5-91DD-73B351880F6C}">
      <dsp:nvSpPr>
        <dsp:cNvPr id="0" name=""/>
        <dsp:cNvSpPr/>
      </dsp:nvSpPr>
      <dsp:spPr>
        <a:xfrm>
          <a:off x="6761202" y="2756565"/>
          <a:ext cx="2505670" cy="2004536"/>
        </a:xfrm>
        <a:prstGeom prst="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3005DE-40DC-4569-87D8-5673A01E62B6}">
      <dsp:nvSpPr>
        <dsp:cNvPr id="0" name=""/>
        <dsp:cNvSpPr/>
      </dsp:nvSpPr>
      <dsp:spPr>
        <a:xfrm>
          <a:off x="6986712" y="4560647"/>
          <a:ext cx="2230046" cy="701587"/>
        </a:xfrm>
        <a:prstGeom prst="wedgeRectCallout">
          <a:avLst>
            <a:gd name="adj1" fmla="val 20250"/>
            <a:gd name="adj2" fmla="val -607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Franklin Gothic Demi Cond" panose="020B0706030402020204" pitchFamily="34" charset="0"/>
            </a:rPr>
            <a:t>Survey</a:t>
          </a:r>
          <a:endParaRPr lang="en-US" sz="2600" kern="1200" dirty="0">
            <a:latin typeface="Franklin Gothic Demi Cond" panose="020B0706030402020204" pitchFamily="34" charset="0"/>
          </a:endParaRPr>
        </a:p>
      </dsp:txBody>
      <dsp:txXfrm>
        <a:off x="6986712" y="4560647"/>
        <a:ext cx="2230046" cy="7015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77851-AA79-4692-BC4C-831866A6AB8B}">
      <dsp:nvSpPr>
        <dsp:cNvPr id="0" name=""/>
        <dsp:cNvSpPr/>
      </dsp:nvSpPr>
      <dsp:spPr>
        <a:xfrm>
          <a:off x="0" y="495300"/>
          <a:ext cx="3286125" cy="1971675"/>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strike="sngStrike" kern="1200" dirty="0" smtClean="0">
              <a:latin typeface="Franklin Gothic Demi Cond" panose="020B0706030402020204" pitchFamily="34" charset="0"/>
            </a:rPr>
            <a:t>Cottage</a:t>
          </a:r>
          <a:endParaRPr lang="en-US" sz="5800" strike="sngStrike" kern="1200" dirty="0">
            <a:latin typeface="Franklin Gothic Demi Cond" panose="020B0706030402020204" pitchFamily="34" charset="0"/>
          </a:endParaRPr>
        </a:p>
      </dsp:txBody>
      <dsp:txXfrm>
        <a:off x="0" y="495300"/>
        <a:ext cx="3286125" cy="1971675"/>
      </dsp:txXfrm>
    </dsp:sp>
    <dsp:sp modelId="{4F3E8A5E-DB5E-4108-BF7C-FC80FD672394}">
      <dsp:nvSpPr>
        <dsp:cNvPr id="0" name=""/>
        <dsp:cNvSpPr/>
      </dsp:nvSpPr>
      <dsp:spPr>
        <a:xfrm>
          <a:off x="3614737" y="495300"/>
          <a:ext cx="3286125" cy="1971675"/>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strike="sngStrike" kern="1200" dirty="0" smtClean="0">
              <a:latin typeface="Franklin Gothic Demi Cond" panose="020B0706030402020204" pitchFamily="34" charset="0"/>
            </a:rPr>
            <a:t>Village industry</a:t>
          </a:r>
          <a:endParaRPr lang="en-US" sz="5800" strike="sngStrike" kern="1200" dirty="0">
            <a:latin typeface="Franklin Gothic Demi Cond" panose="020B0706030402020204" pitchFamily="34" charset="0"/>
          </a:endParaRPr>
        </a:p>
      </dsp:txBody>
      <dsp:txXfrm>
        <a:off x="3614737" y="495300"/>
        <a:ext cx="3286125" cy="1971675"/>
      </dsp:txXfrm>
    </dsp:sp>
    <dsp:sp modelId="{C89F43AC-23C7-49D6-B6FE-2202C4388212}">
      <dsp:nvSpPr>
        <dsp:cNvPr id="0" name=""/>
        <dsp:cNvSpPr/>
      </dsp:nvSpPr>
      <dsp:spPr>
        <a:xfrm>
          <a:off x="7229475" y="495300"/>
          <a:ext cx="3286125" cy="1971675"/>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strike="sngStrike" kern="1200" dirty="0" smtClean="0">
              <a:latin typeface="Franklin Gothic Demi Cond" panose="020B0706030402020204" pitchFamily="34" charset="0"/>
            </a:rPr>
            <a:t>Organized</a:t>
          </a:r>
          <a:br>
            <a:rPr lang="en-US" sz="5800" strike="sngStrike" kern="1200" dirty="0" smtClean="0">
              <a:latin typeface="Franklin Gothic Demi Cond" panose="020B0706030402020204" pitchFamily="34" charset="0"/>
            </a:rPr>
          </a:br>
          <a:r>
            <a:rPr lang="en-US" sz="5800" strike="sngStrike" kern="1200" dirty="0" err="1" smtClean="0">
              <a:latin typeface="Franklin Gothic Demi Cond" panose="020B0706030402020204" pitchFamily="34" charset="0"/>
            </a:rPr>
            <a:t>Unorg</a:t>
          </a:r>
          <a:r>
            <a:rPr lang="en-US" sz="5800" strike="sngStrike" kern="1200" dirty="0" smtClean="0">
              <a:latin typeface="Franklin Gothic Demi Cond" panose="020B0706030402020204" pitchFamily="34" charset="0"/>
            </a:rPr>
            <a:t>.</a:t>
          </a:r>
          <a:endParaRPr lang="en-US" sz="5800" strike="sngStrike" kern="1200" dirty="0">
            <a:latin typeface="Franklin Gothic Demi Cond" panose="020B0706030402020204" pitchFamily="34" charset="0"/>
          </a:endParaRPr>
        </a:p>
      </dsp:txBody>
      <dsp:txXfrm>
        <a:off x="7229475" y="495300"/>
        <a:ext cx="3286125" cy="1971675"/>
      </dsp:txXfrm>
    </dsp:sp>
    <dsp:sp modelId="{E4F16D9B-24A1-4666-9694-FA4CD073185E}">
      <dsp:nvSpPr>
        <dsp:cNvPr id="0" name=""/>
        <dsp:cNvSpPr/>
      </dsp:nvSpPr>
      <dsp:spPr>
        <a:xfrm>
          <a:off x="1807368" y="2795587"/>
          <a:ext cx="3286125" cy="1971675"/>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strike="sngStrike" kern="1200" dirty="0" smtClean="0">
              <a:latin typeface="Franklin Gothic Demi Cond" panose="020B0706030402020204" pitchFamily="34" charset="0"/>
            </a:rPr>
            <a:t>MSME</a:t>
          </a:r>
          <a:endParaRPr lang="en-US" sz="5800" strike="sngStrike" kern="1200" dirty="0">
            <a:latin typeface="Franklin Gothic Demi Cond" panose="020B0706030402020204" pitchFamily="34" charset="0"/>
          </a:endParaRPr>
        </a:p>
      </dsp:txBody>
      <dsp:txXfrm>
        <a:off x="1807368" y="2795587"/>
        <a:ext cx="3286125" cy="1971675"/>
      </dsp:txXfrm>
    </dsp:sp>
    <dsp:sp modelId="{D1526B39-D602-4803-B748-FF7D89771E61}">
      <dsp:nvSpPr>
        <dsp:cNvPr id="0" name=""/>
        <dsp:cNvSpPr/>
      </dsp:nvSpPr>
      <dsp:spPr>
        <a:xfrm>
          <a:off x="5422106" y="2795587"/>
          <a:ext cx="3286125" cy="1971675"/>
        </a:xfrm>
        <a:prstGeom prst="rect">
          <a:avLst/>
        </a:prstGeom>
        <a:solidFill>
          <a:schemeClr val="accent5">
            <a:hueOff val="-14019298"/>
            <a:satOff val="20613"/>
            <a:lumOff val="1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SSI</a:t>
          </a:r>
          <a:endParaRPr lang="en-US" sz="5800" kern="1200" dirty="0">
            <a:latin typeface="Franklin Gothic Demi Cond" panose="020B0706030402020204" pitchFamily="34" charset="0"/>
          </a:endParaRPr>
        </a:p>
      </dsp:txBody>
      <dsp:txXfrm>
        <a:off x="5422106" y="2795587"/>
        <a:ext cx="3286125" cy="19716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13C30-12CB-4FE4-8B56-EA0F3216A1CE}">
      <dsp:nvSpPr>
        <dsp:cNvPr id="0" name=""/>
        <dsp:cNvSpPr/>
      </dsp:nvSpPr>
      <dsp:spPr>
        <a:xfrm>
          <a:off x="6336" y="881376"/>
          <a:ext cx="1749904" cy="1749904"/>
        </a:xfrm>
        <a:prstGeom prst="rect">
          <a:avLst/>
        </a:prstGeom>
        <a:blipFill rotWithShape="1">
          <a:blip xmlns:r="http://schemas.openxmlformats.org/officeDocument/2006/relationships" r:embed="rId1"/>
          <a:stretch>
            <a:fillRect/>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AE41E8F-DB82-4D35-88B0-56E88A4A42EC}">
      <dsp:nvSpPr>
        <dsp:cNvPr id="0" name=""/>
        <dsp:cNvSpPr/>
      </dsp:nvSpPr>
      <dsp:spPr>
        <a:xfrm>
          <a:off x="6336" y="881376"/>
          <a:ext cx="174" cy="3499809"/>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5F0903-1F4D-4968-B1C3-851E1EDA1D60}">
      <dsp:nvSpPr>
        <dsp:cNvPr id="0" name=""/>
        <dsp:cNvSpPr/>
      </dsp:nvSpPr>
      <dsp:spPr>
        <a:xfrm>
          <a:off x="6336" y="2631281"/>
          <a:ext cx="1749904" cy="174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Franklin Gothic Medium Cond" panose="020B0606030402020204" pitchFamily="34" charset="0"/>
            </a:rPr>
            <a:t>Alcohol</a:t>
          </a:r>
          <a:br>
            <a:rPr lang="en-US" sz="2900" kern="1200" dirty="0" smtClean="0">
              <a:latin typeface="Franklin Gothic Medium Cond" panose="020B0606030402020204" pitchFamily="34" charset="0"/>
            </a:rPr>
          </a:br>
          <a:r>
            <a:rPr lang="en-US" sz="2900" kern="1200" dirty="0" smtClean="0">
              <a:latin typeface="Franklin Gothic Medium Cond" panose="020B0606030402020204" pitchFamily="34" charset="0"/>
            </a:rPr>
            <a:t>distillation </a:t>
          </a:r>
          <a:br>
            <a:rPr lang="en-US" sz="2900" kern="1200" dirty="0" smtClean="0">
              <a:latin typeface="Franklin Gothic Medium Cond" panose="020B0606030402020204" pitchFamily="34" charset="0"/>
            </a:rPr>
          </a:br>
          <a:r>
            <a:rPr lang="en-US" sz="2900" kern="1200" dirty="0" smtClean="0">
              <a:latin typeface="Franklin Gothic Medium Cond" panose="020B0606030402020204" pitchFamily="34" charset="0"/>
            </a:rPr>
            <a:t>Brewing</a:t>
          </a:r>
          <a:endParaRPr lang="en-US" sz="2900" kern="1200" dirty="0">
            <a:latin typeface="Franklin Gothic Medium Cond" panose="020B0606030402020204" pitchFamily="34" charset="0"/>
          </a:endParaRPr>
        </a:p>
      </dsp:txBody>
      <dsp:txXfrm>
        <a:off x="6336" y="2631281"/>
        <a:ext cx="1749904" cy="1749904"/>
      </dsp:txXfrm>
    </dsp:sp>
    <dsp:sp modelId="{9152EB49-489E-4F5E-857D-EE36CBF68B67}">
      <dsp:nvSpPr>
        <dsp:cNvPr id="0" name=""/>
        <dsp:cNvSpPr/>
      </dsp:nvSpPr>
      <dsp:spPr>
        <a:xfrm>
          <a:off x="1756941" y="881376"/>
          <a:ext cx="1749904" cy="1749904"/>
        </a:xfrm>
        <a:prstGeom prst="rect">
          <a:avLst/>
        </a:prstGeom>
        <a:blipFill rotWithShape="1">
          <a:blip xmlns:r="http://schemas.openxmlformats.org/officeDocument/2006/relationships" r:embed="rId2"/>
          <a:stretch>
            <a:fillRect/>
          </a:stretch>
        </a:blip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CB2844E-03AA-471C-9935-7F5EB5C354C1}">
      <dsp:nvSpPr>
        <dsp:cNvPr id="0" name=""/>
        <dsp:cNvSpPr/>
      </dsp:nvSpPr>
      <dsp:spPr>
        <a:xfrm>
          <a:off x="1756941" y="881376"/>
          <a:ext cx="174" cy="3499809"/>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BDA9CD-F588-4D40-9F1F-39084A0D5FF2}">
      <dsp:nvSpPr>
        <dsp:cNvPr id="0" name=""/>
        <dsp:cNvSpPr/>
      </dsp:nvSpPr>
      <dsp:spPr>
        <a:xfrm>
          <a:off x="1756941" y="2631281"/>
          <a:ext cx="1749904" cy="174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Franklin Gothic Medium Cond" panose="020B0606030402020204" pitchFamily="34" charset="0"/>
            </a:rPr>
            <a:t>Tobacco</a:t>
          </a:r>
          <a:br>
            <a:rPr lang="en-US" sz="2900" kern="1200" dirty="0" smtClean="0">
              <a:latin typeface="Franklin Gothic Medium Cond" panose="020B0606030402020204" pitchFamily="34" charset="0"/>
            </a:rPr>
          </a:br>
          <a:r>
            <a:rPr lang="en-US" sz="2900" kern="1200" dirty="0" smtClean="0">
              <a:latin typeface="Franklin Gothic Medium Cond" panose="020B0606030402020204" pitchFamily="34" charset="0"/>
            </a:rPr>
            <a:t>Cigar</a:t>
          </a:r>
          <a:endParaRPr lang="en-US" sz="2900" kern="1200" dirty="0">
            <a:latin typeface="Franklin Gothic Medium Cond" panose="020B0606030402020204" pitchFamily="34" charset="0"/>
          </a:endParaRPr>
        </a:p>
      </dsp:txBody>
      <dsp:txXfrm>
        <a:off x="1756941" y="2631281"/>
        <a:ext cx="1749904" cy="1749904"/>
      </dsp:txXfrm>
    </dsp:sp>
    <dsp:sp modelId="{B31ADA1B-4199-40F5-8F1F-0508EF75E7B1}">
      <dsp:nvSpPr>
        <dsp:cNvPr id="0" name=""/>
        <dsp:cNvSpPr/>
      </dsp:nvSpPr>
      <dsp:spPr>
        <a:xfrm>
          <a:off x="3507545" y="881376"/>
          <a:ext cx="1749904" cy="1749904"/>
        </a:xfrm>
        <a:prstGeom prst="rect">
          <a:avLst/>
        </a:prstGeom>
        <a:blipFill rotWithShape="1">
          <a:blip xmlns:r="http://schemas.openxmlformats.org/officeDocument/2006/relationships" r:embed="rId3"/>
          <a:stretch>
            <a:fillRect/>
          </a:stretch>
        </a:blip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3715A95-2886-4BC7-9FA0-466256AA4DA5}">
      <dsp:nvSpPr>
        <dsp:cNvPr id="0" name=""/>
        <dsp:cNvSpPr/>
      </dsp:nvSpPr>
      <dsp:spPr>
        <a:xfrm>
          <a:off x="3507545" y="881376"/>
          <a:ext cx="174" cy="3499809"/>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3993DBB-746C-4DF9-A5A1-E7E30B0DD9C0}">
      <dsp:nvSpPr>
        <dsp:cNvPr id="0" name=""/>
        <dsp:cNvSpPr/>
      </dsp:nvSpPr>
      <dsp:spPr>
        <a:xfrm>
          <a:off x="3507545" y="2631281"/>
          <a:ext cx="1749904" cy="174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Franklin Gothic Medium Cond" panose="020B0606030402020204" pitchFamily="34" charset="0"/>
            </a:rPr>
            <a:t>Electronic Aerospace &amp; Defense</a:t>
          </a:r>
          <a:endParaRPr lang="en-US" sz="2900" kern="1200" dirty="0">
            <a:latin typeface="Franklin Gothic Medium Cond" panose="020B0606030402020204" pitchFamily="34" charset="0"/>
          </a:endParaRPr>
        </a:p>
      </dsp:txBody>
      <dsp:txXfrm>
        <a:off x="3507545" y="2631281"/>
        <a:ext cx="1749904" cy="1749904"/>
      </dsp:txXfrm>
    </dsp:sp>
    <dsp:sp modelId="{BCFE9A55-390F-4073-B275-94C66224FD6E}">
      <dsp:nvSpPr>
        <dsp:cNvPr id="0" name=""/>
        <dsp:cNvSpPr/>
      </dsp:nvSpPr>
      <dsp:spPr>
        <a:xfrm>
          <a:off x="5258149" y="881376"/>
          <a:ext cx="1749904" cy="1749904"/>
        </a:xfrm>
        <a:prstGeom prst="rect">
          <a:avLst/>
        </a:prstGeom>
        <a:blipFill rotWithShape="1">
          <a:blip xmlns:r="http://schemas.openxmlformats.org/officeDocument/2006/relationships" r:embed="rId4"/>
          <a:stretch>
            <a:fillRect/>
          </a:stretch>
        </a:blip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B8AF871-75BE-4504-AD87-EDE149CC6D1C}">
      <dsp:nvSpPr>
        <dsp:cNvPr id="0" name=""/>
        <dsp:cNvSpPr/>
      </dsp:nvSpPr>
      <dsp:spPr>
        <a:xfrm>
          <a:off x="5258149" y="881376"/>
          <a:ext cx="174" cy="3499809"/>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6E9AEE-707C-4A07-8435-D3F1659EA4DD}">
      <dsp:nvSpPr>
        <dsp:cNvPr id="0" name=""/>
        <dsp:cNvSpPr/>
      </dsp:nvSpPr>
      <dsp:spPr>
        <a:xfrm>
          <a:off x="5258149" y="2631281"/>
          <a:ext cx="1749904" cy="174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Industrial Explosive</a:t>
          </a:r>
          <a:endParaRPr lang="en-US" sz="1600" kern="1200" dirty="0">
            <a:latin typeface="Franklin Gothic Medium Cond" panose="020B0606030402020204" pitchFamily="34" charset="0"/>
          </a:endParaRPr>
        </a:p>
      </dsp:txBody>
      <dsp:txXfrm>
        <a:off x="5258149" y="2631281"/>
        <a:ext cx="1749904" cy="1749904"/>
      </dsp:txXfrm>
    </dsp:sp>
    <dsp:sp modelId="{590767BF-89D0-4E03-A9A9-0CCFA829EFA9}">
      <dsp:nvSpPr>
        <dsp:cNvPr id="0" name=""/>
        <dsp:cNvSpPr/>
      </dsp:nvSpPr>
      <dsp:spPr>
        <a:xfrm>
          <a:off x="7008753" y="881376"/>
          <a:ext cx="1749904" cy="1749904"/>
        </a:xfrm>
        <a:prstGeom prst="rect">
          <a:avLst/>
        </a:prstGeom>
        <a:blipFill rotWithShape="1">
          <a:blip xmlns:r="http://schemas.openxmlformats.org/officeDocument/2006/relationships" r:embed="rId5"/>
          <a:stretch>
            <a:fillRect/>
          </a:stretch>
        </a:blip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79846C2-DF66-41EE-ABD6-68C800F9DFD2}">
      <dsp:nvSpPr>
        <dsp:cNvPr id="0" name=""/>
        <dsp:cNvSpPr/>
      </dsp:nvSpPr>
      <dsp:spPr>
        <a:xfrm>
          <a:off x="7008753" y="881376"/>
          <a:ext cx="174" cy="3499809"/>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1AF393A-6245-44CD-9ABA-B14582A859A4}">
      <dsp:nvSpPr>
        <dsp:cNvPr id="0" name=""/>
        <dsp:cNvSpPr/>
      </dsp:nvSpPr>
      <dsp:spPr>
        <a:xfrm>
          <a:off x="7008753" y="2631281"/>
          <a:ext cx="1749904" cy="174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Franklin Gothic Medium Cond" panose="020B0606030402020204" pitchFamily="34" charset="0"/>
            </a:rPr>
            <a:t>Hazardous Chemical</a:t>
          </a:r>
          <a:endParaRPr lang="en-US" sz="2900" kern="1200" dirty="0">
            <a:latin typeface="Franklin Gothic Medium Cond" panose="020B0606030402020204" pitchFamily="34" charset="0"/>
          </a:endParaRPr>
        </a:p>
      </dsp:txBody>
      <dsp:txXfrm>
        <a:off x="7008753" y="2631281"/>
        <a:ext cx="1749904" cy="1749904"/>
      </dsp:txXfrm>
    </dsp:sp>
    <dsp:sp modelId="{D3A56444-DAC6-4A71-9ED2-E8B277A909EC}">
      <dsp:nvSpPr>
        <dsp:cNvPr id="0" name=""/>
        <dsp:cNvSpPr/>
      </dsp:nvSpPr>
      <dsp:spPr>
        <a:xfrm>
          <a:off x="8759358" y="881376"/>
          <a:ext cx="1749904" cy="1749904"/>
        </a:xfrm>
        <a:prstGeom prst="rect">
          <a:avLst/>
        </a:prstGeom>
        <a:blipFill rotWithShape="1">
          <a:blip xmlns:r="http://schemas.openxmlformats.org/officeDocument/2006/relationships" r:embed="rId6"/>
          <a:stretch>
            <a:fillRect/>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D5C48CB-1347-455A-860C-134C738F9F44}">
      <dsp:nvSpPr>
        <dsp:cNvPr id="0" name=""/>
        <dsp:cNvSpPr/>
      </dsp:nvSpPr>
      <dsp:spPr>
        <a:xfrm>
          <a:off x="8759358" y="881376"/>
          <a:ext cx="174" cy="3499809"/>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CCEDAC-C617-4DE8-9087-FF66167EA487}">
      <dsp:nvSpPr>
        <dsp:cNvPr id="0" name=""/>
        <dsp:cNvSpPr/>
      </dsp:nvSpPr>
      <dsp:spPr>
        <a:xfrm>
          <a:off x="8759358" y="2631281"/>
          <a:ext cx="1749904" cy="174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Franklin Gothic Medium Cond" panose="020B0606030402020204" pitchFamily="34" charset="0"/>
            </a:rPr>
            <a:t>Large industry in SSI products</a:t>
          </a:r>
          <a:endParaRPr lang="en-US" sz="2900" kern="1200" dirty="0">
            <a:latin typeface="Franklin Gothic Medium Cond" panose="020B0606030402020204" pitchFamily="34" charset="0"/>
          </a:endParaRPr>
        </a:p>
      </dsp:txBody>
      <dsp:txXfrm>
        <a:off x="8759358" y="2631281"/>
        <a:ext cx="1749904" cy="17499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88437-89C5-4D75-948D-633B9656A4E3}">
      <dsp:nvSpPr>
        <dsp:cNvPr id="0" name=""/>
        <dsp:cNvSpPr/>
      </dsp:nvSpPr>
      <dsp:spPr>
        <a:xfrm>
          <a:off x="2598251" y="256658"/>
          <a:ext cx="2444834" cy="2056280"/>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13C730-08C0-475F-90FD-28F835B86B40}">
      <dsp:nvSpPr>
        <dsp:cNvPr id="0" name=""/>
        <dsp:cNvSpPr/>
      </dsp:nvSpPr>
      <dsp:spPr>
        <a:xfrm>
          <a:off x="1687463" y="1121082"/>
          <a:ext cx="1325012" cy="132501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Franklin Gothic Demi Cond" panose="020B0706030402020204" pitchFamily="34" charset="0"/>
            </a:rPr>
            <a:t>MUDRA</a:t>
          </a:r>
          <a:endParaRPr lang="en-US" sz="2900" kern="1200" dirty="0">
            <a:latin typeface="Franklin Gothic Demi Cond" panose="020B0706030402020204" pitchFamily="34" charset="0"/>
          </a:endParaRPr>
        </a:p>
      </dsp:txBody>
      <dsp:txXfrm>
        <a:off x="1687463" y="1121082"/>
        <a:ext cx="1325012" cy="1325012"/>
      </dsp:txXfrm>
    </dsp:sp>
    <dsp:sp modelId="{85B64F32-059F-4F97-96D5-0D1981A19989}">
      <dsp:nvSpPr>
        <dsp:cNvPr id="0" name=""/>
        <dsp:cNvSpPr/>
      </dsp:nvSpPr>
      <dsp:spPr>
        <a:xfrm>
          <a:off x="6383302" y="256658"/>
          <a:ext cx="2444834" cy="2056280"/>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A78335-125F-4120-A073-44E32498EF79}">
      <dsp:nvSpPr>
        <dsp:cNvPr id="0" name=""/>
        <dsp:cNvSpPr/>
      </dsp:nvSpPr>
      <dsp:spPr>
        <a:xfrm>
          <a:off x="5472514" y="1121082"/>
          <a:ext cx="1325012" cy="1325012"/>
        </a:xfrm>
        <a:prstGeom prst="rect">
          <a:avLst/>
        </a:prstGeom>
        <a:solidFill>
          <a:schemeClr val="accent3">
            <a:hueOff val="-2790486"/>
            <a:satOff val="-15286"/>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Franklin Gothic Demi Cond" panose="020B0706030402020204" pitchFamily="34" charset="0"/>
            </a:rPr>
            <a:t>ATAL</a:t>
          </a:r>
          <a:endParaRPr lang="en-US" sz="2900" kern="1200" dirty="0">
            <a:latin typeface="Franklin Gothic Demi Cond" panose="020B0706030402020204" pitchFamily="34" charset="0"/>
          </a:endParaRPr>
        </a:p>
      </dsp:txBody>
      <dsp:txXfrm>
        <a:off x="5472514" y="1121082"/>
        <a:ext cx="1325012" cy="1325012"/>
      </dsp:txXfrm>
    </dsp:sp>
    <dsp:sp modelId="{1C76C344-2D1A-48D4-B47A-294BEDA45415}">
      <dsp:nvSpPr>
        <dsp:cNvPr id="0" name=""/>
        <dsp:cNvSpPr/>
      </dsp:nvSpPr>
      <dsp:spPr>
        <a:xfrm>
          <a:off x="4490776" y="2816467"/>
          <a:ext cx="2444834" cy="2056280"/>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7E5B0C-CF89-4670-8348-4F293E9C442C}">
      <dsp:nvSpPr>
        <dsp:cNvPr id="0" name=""/>
        <dsp:cNvSpPr/>
      </dsp:nvSpPr>
      <dsp:spPr>
        <a:xfrm>
          <a:off x="3579988" y="3680891"/>
          <a:ext cx="1325012" cy="1325012"/>
        </a:xfrm>
        <a:prstGeom prst="rect">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Franklin Gothic Demi Cond" panose="020B0706030402020204" pitchFamily="34" charset="0"/>
            </a:rPr>
            <a:t>SETU</a:t>
          </a:r>
          <a:endParaRPr lang="en-US" sz="2900" kern="1200" dirty="0">
            <a:latin typeface="Franklin Gothic Demi Cond" panose="020B0706030402020204" pitchFamily="34" charset="0"/>
          </a:endParaRPr>
        </a:p>
      </dsp:txBody>
      <dsp:txXfrm>
        <a:off x="3579988" y="3680891"/>
        <a:ext cx="1325012" cy="13250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B9DB2-A983-4D4C-83D1-8F89EA3F04FB}">
      <dsp:nvSpPr>
        <dsp:cNvPr id="0" name=""/>
        <dsp:cNvSpPr/>
      </dsp:nvSpPr>
      <dsp:spPr>
        <a:xfrm>
          <a:off x="2505867" y="2035173"/>
          <a:ext cx="2996946" cy="2584460"/>
        </a:xfrm>
        <a:prstGeom prst="hexagon">
          <a:avLst>
            <a:gd name="adj" fmla="val 25000"/>
            <a:gd name="vf" fmla="val 115470"/>
          </a:avLst>
        </a:prstGeom>
        <a:solidFill>
          <a:schemeClr val="accent2">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45720" rIns="0" bIns="45720" numCol="1" spcCol="1270" anchor="ctr" anchorCtr="0">
          <a:noAutofit/>
        </a:bodyPr>
        <a:lstStyle/>
        <a:p>
          <a:pPr lvl="0" algn="ctr" defTabSz="1600200">
            <a:lnSpc>
              <a:spcPct val="90000"/>
            </a:lnSpc>
            <a:spcBef>
              <a:spcPct val="0"/>
            </a:spcBef>
            <a:spcAft>
              <a:spcPct val="35000"/>
            </a:spcAft>
          </a:pPr>
          <a:r>
            <a:rPr lang="en-US" sz="3600" kern="1200" dirty="0" smtClean="0"/>
            <a:t>Factory Labor reforms</a:t>
          </a:r>
          <a:endParaRPr lang="en-US" sz="3600" kern="1200" dirty="0"/>
        </a:p>
      </dsp:txBody>
      <dsp:txXfrm>
        <a:off x="2970984" y="2436274"/>
        <a:ext cx="2066712" cy="1782258"/>
      </dsp:txXfrm>
    </dsp:sp>
    <dsp:sp modelId="{5D8BC663-8C92-4B12-AA7C-059287626EEA}">
      <dsp:nvSpPr>
        <dsp:cNvPr id="0" name=""/>
        <dsp:cNvSpPr/>
      </dsp:nvSpPr>
      <dsp:spPr>
        <a:xfrm>
          <a:off x="2599456" y="3176487"/>
          <a:ext cx="350169" cy="30222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2072E2-955E-4962-AC3F-C7267C9CA0F0}">
      <dsp:nvSpPr>
        <dsp:cNvPr id="0" name=""/>
        <dsp:cNvSpPr/>
      </dsp:nvSpPr>
      <dsp:spPr>
        <a:xfrm>
          <a:off x="0" y="642929"/>
          <a:ext cx="2996946" cy="2584460"/>
        </a:xfrm>
        <a:prstGeom prst="hexagon">
          <a:avLst>
            <a:gd name="adj" fmla="val 25000"/>
            <a:gd name="vf" fmla="val 115470"/>
          </a:avLst>
        </a:prstGeom>
        <a:blipFill rotWithShape="1">
          <a:blip xmlns:r="http://schemas.openxmlformats.org/officeDocument/2006/relationships" r:embed="rId1"/>
          <a:stretch>
            <a:fillRect/>
          </a:stretch>
        </a:blip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0A9FD4-D1EC-45C7-B1DA-43F4A2B9DC05}">
      <dsp:nvSpPr>
        <dsp:cNvPr id="0" name=""/>
        <dsp:cNvSpPr/>
      </dsp:nvSpPr>
      <dsp:spPr>
        <a:xfrm>
          <a:off x="2042129" y="2870679"/>
          <a:ext cx="350169" cy="30222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370071-44FC-4A60-ACB9-EE024894CBDD}">
      <dsp:nvSpPr>
        <dsp:cNvPr id="0" name=""/>
        <dsp:cNvSpPr/>
      </dsp:nvSpPr>
      <dsp:spPr>
        <a:xfrm>
          <a:off x="5012786" y="642929"/>
          <a:ext cx="2996946" cy="2584460"/>
        </a:xfrm>
        <a:prstGeom prst="hexagon">
          <a:avLst>
            <a:gd name="adj" fmla="val 25000"/>
            <a:gd name="vf" fmla="val 115470"/>
          </a:avLst>
        </a:prstGeom>
        <a:solidFill>
          <a:schemeClr val="accent2">
            <a:alpha val="90000"/>
            <a:hueOff val="0"/>
            <a:satOff val="0"/>
            <a:lumOff val="0"/>
            <a:alphaOff val="-40000"/>
          </a:schemeClr>
        </a:solidFill>
        <a:ln w="25400" cap="flat" cmpd="sng" algn="ctr">
          <a:solidFill>
            <a:schemeClr val="accent2">
              <a:alpha val="90000"/>
              <a:hueOff val="0"/>
              <a:satOff val="0"/>
              <a:lumOff val="0"/>
              <a:alphaOff val="-4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45720" rIns="0" bIns="45720" numCol="1" spcCol="1270" anchor="ctr" anchorCtr="0">
          <a:noAutofit/>
        </a:bodyPr>
        <a:lstStyle/>
        <a:p>
          <a:pPr lvl="0" algn="ctr" defTabSz="1600200">
            <a:lnSpc>
              <a:spcPct val="90000"/>
            </a:lnSpc>
            <a:spcBef>
              <a:spcPct val="0"/>
            </a:spcBef>
            <a:spcAft>
              <a:spcPct val="35000"/>
            </a:spcAft>
          </a:pPr>
          <a:r>
            <a:rPr lang="en-US" sz="3600" kern="1200" dirty="0" smtClean="0"/>
            <a:t>Companies Act</a:t>
          </a:r>
          <a:endParaRPr lang="en-US" sz="3600" kern="1200" dirty="0"/>
        </a:p>
      </dsp:txBody>
      <dsp:txXfrm>
        <a:off x="5477903" y="1044030"/>
        <a:ext cx="2066712" cy="1782258"/>
      </dsp:txXfrm>
    </dsp:sp>
    <dsp:sp modelId="{86434161-D77A-41DA-9466-50EEF4649EC8}">
      <dsp:nvSpPr>
        <dsp:cNvPr id="0" name=""/>
        <dsp:cNvSpPr/>
      </dsp:nvSpPr>
      <dsp:spPr>
        <a:xfrm>
          <a:off x="7054916" y="2870679"/>
          <a:ext cx="350169" cy="30222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10363F-5AB5-4C00-9689-EB45C2EF73CE}">
      <dsp:nvSpPr>
        <dsp:cNvPr id="0" name=""/>
        <dsp:cNvSpPr/>
      </dsp:nvSpPr>
      <dsp:spPr>
        <a:xfrm>
          <a:off x="7518654" y="2035173"/>
          <a:ext cx="2996946" cy="2584460"/>
        </a:xfrm>
        <a:prstGeom prst="hexagon">
          <a:avLst>
            <a:gd name="adj" fmla="val 25000"/>
            <a:gd name="vf" fmla="val 115470"/>
          </a:avLst>
        </a:prstGeom>
        <a:blipFill rotWithShape="1">
          <a:blip xmlns:r="http://schemas.openxmlformats.org/officeDocument/2006/relationships" r:embed="rId2"/>
          <a:stretch>
            <a:fillRect/>
          </a:stretch>
        </a:blip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 modelId="{27C5B842-3EA0-4126-B5F6-22F6383BA466}">
      <dsp:nvSpPr>
        <dsp:cNvPr id="0" name=""/>
        <dsp:cNvSpPr/>
      </dsp:nvSpPr>
      <dsp:spPr>
        <a:xfrm>
          <a:off x="7612242" y="3176487"/>
          <a:ext cx="350169" cy="30222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7E023-3A9D-4973-BAC8-7F600EAF2AA0}">
      <dsp:nvSpPr>
        <dsp:cNvPr id="0" name=""/>
        <dsp:cNvSpPr/>
      </dsp:nvSpPr>
      <dsp:spPr>
        <a:xfrm>
          <a:off x="3941" y="5139"/>
          <a:ext cx="2626142" cy="2626142"/>
        </a:xfrm>
        <a:prstGeom prst="rect">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86DBF-B8C5-413F-96BE-0CEA020B6BAD}">
      <dsp:nvSpPr>
        <dsp:cNvPr id="0" name=""/>
        <dsp:cNvSpPr/>
      </dsp:nvSpPr>
      <dsp:spPr>
        <a:xfrm>
          <a:off x="3941"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293EA3-DE13-46C7-9FB1-844C89B829B6}">
      <dsp:nvSpPr>
        <dsp:cNvPr id="0" name=""/>
        <dsp:cNvSpPr/>
      </dsp:nvSpPr>
      <dsp:spPr>
        <a:xfrm>
          <a:off x="3941"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latin typeface="Franklin Gothic Medium Cond" panose="020B0606030402020204" pitchFamily="34" charset="0"/>
            </a:rPr>
            <a:t>Women Empowerment</a:t>
          </a:r>
          <a:endParaRPr lang="en-US" sz="3500" kern="1200" dirty="0">
            <a:latin typeface="Franklin Gothic Medium Cond" panose="020B0606030402020204" pitchFamily="34" charset="0"/>
          </a:endParaRPr>
        </a:p>
      </dsp:txBody>
      <dsp:txXfrm>
        <a:off x="3941" y="2631281"/>
        <a:ext cx="2626142" cy="2626142"/>
      </dsp:txXfrm>
    </dsp:sp>
    <dsp:sp modelId="{17D562E1-B41F-402E-B6E1-551B86AE0B1D}">
      <dsp:nvSpPr>
        <dsp:cNvPr id="0" name=""/>
        <dsp:cNvSpPr/>
      </dsp:nvSpPr>
      <dsp:spPr>
        <a:xfrm>
          <a:off x="2631132" y="5139"/>
          <a:ext cx="2626142" cy="2626142"/>
        </a:xfrm>
        <a:prstGeom prst="rect">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597202-2125-4AF3-B88F-806FB0137FD6}">
      <dsp:nvSpPr>
        <dsp:cNvPr id="0" name=""/>
        <dsp:cNvSpPr/>
      </dsp:nvSpPr>
      <dsp:spPr>
        <a:xfrm>
          <a:off x="2631132"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241D4E-D7B3-404A-B3EF-45C249167E9A}">
      <dsp:nvSpPr>
        <dsp:cNvPr id="0" name=""/>
        <dsp:cNvSpPr/>
      </dsp:nvSpPr>
      <dsp:spPr>
        <a:xfrm>
          <a:off x="2631132"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latin typeface="Franklin Gothic Medium Cond" panose="020B0606030402020204" pitchFamily="34" charset="0"/>
            </a:rPr>
            <a:t>Amnesties for Workers</a:t>
          </a:r>
          <a:endParaRPr lang="en-US" sz="3500" kern="1200" dirty="0">
            <a:latin typeface="Franklin Gothic Medium Cond" panose="020B0606030402020204" pitchFamily="34" charset="0"/>
          </a:endParaRPr>
        </a:p>
      </dsp:txBody>
      <dsp:txXfrm>
        <a:off x="2631132" y="2631281"/>
        <a:ext cx="2626142" cy="2626142"/>
      </dsp:txXfrm>
    </dsp:sp>
    <dsp:sp modelId="{5A9C29E6-2A68-4535-B01D-8A54C4162FB9}">
      <dsp:nvSpPr>
        <dsp:cNvPr id="0" name=""/>
        <dsp:cNvSpPr/>
      </dsp:nvSpPr>
      <dsp:spPr>
        <a:xfrm>
          <a:off x="5258324" y="5139"/>
          <a:ext cx="2626142" cy="2626142"/>
        </a:xfrm>
        <a:prstGeom prst="rect">
          <a:avLst/>
        </a:prstGeom>
        <a:blipFill rotWithShape="1">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4444C3-3B97-45E4-84D5-F5F5B4EF34D8}">
      <dsp:nvSpPr>
        <dsp:cNvPr id="0" name=""/>
        <dsp:cNvSpPr/>
      </dsp:nvSpPr>
      <dsp:spPr>
        <a:xfrm>
          <a:off x="5258324"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1C8C8F-1F6B-457B-86A1-A50047B176E3}">
      <dsp:nvSpPr>
        <dsp:cNvPr id="0" name=""/>
        <dsp:cNvSpPr/>
      </dsp:nvSpPr>
      <dsp:spPr>
        <a:xfrm>
          <a:off x="5258324"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latin typeface="Franklin Gothic Medium Cond" panose="020B0606030402020204" pitchFamily="34" charset="0"/>
            </a:rPr>
            <a:t>Self Certification</a:t>
          </a:r>
          <a:endParaRPr lang="en-US" sz="3500" kern="1200" dirty="0">
            <a:latin typeface="Franklin Gothic Medium Cond" panose="020B0606030402020204" pitchFamily="34" charset="0"/>
          </a:endParaRPr>
        </a:p>
      </dsp:txBody>
      <dsp:txXfrm>
        <a:off x="5258324" y="2631281"/>
        <a:ext cx="2626142" cy="2626142"/>
      </dsp:txXfrm>
    </dsp:sp>
    <dsp:sp modelId="{2AAAD9DD-8E62-4CB5-B0BC-B90E5F48681B}">
      <dsp:nvSpPr>
        <dsp:cNvPr id="0" name=""/>
        <dsp:cNvSpPr/>
      </dsp:nvSpPr>
      <dsp:spPr>
        <a:xfrm>
          <a:off x="7885516" y="5139"/>
          <a:ext cx="2626142" cy="2626142"/>
        </a:xfrm>
        <a:prstGeom prst="rect">
          <a:avLst/>
        </a:prstGeom>
        <a:blipFill rotWithShape="1">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447295-84D7-4591-A783-FF1B3FB60F82}">
      <dsp:nvSpPr>
        <dsp:cNvPr id="0" name=""/>
        <dsp:cNvSpPr/>
      </dsp:nvSpPr>
      <dsp:spPr>
        <a:xfrm>
          <a:off x="7885516"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2B883D-9E66-4B84-8C30-DDD17EA069C3}">
      <dsp:nvSpPr>
        <dsp:cNvPr id="0" name=""/>
        <dsp:cNvSpPr/>
      </dsp:nvSpPr>
      <dsp:spPr>
        <a:xfrm>
          <a:off x="7885516"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latin typeface="Franklin Gothic Medium Cond" panose="020B0606030402020204" pitchFamily="34" charset="0"/>
            </a:rPr>
            <a:t>No arrest on minor issues</a:t>
          </a:r>
          <a:endParaRPr lang="en-US" sz="3500" kern="1200" dirty="0">
            <a:latin typeface="Franklin Gothic Medium Cond" panose="020B0606030402020204" pitchFamily="34" charset="0"/>
          </a:endParaRPr>
        </a:p>
      </dsp:txBody>
      <dsp:txXfrm>
        <a:off x="7885516" y="2631281"/>
        <a:ext cx="2626142" cy="262614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B9DB2-A983-4D4C-83D1-8F89EA3F04FB}">
      <dsp:nvSpPr>
        <dsp:cNvPr id="0" name=""/>
        <dsp:cNvSpPr/>
      </dsp:nvSpPr>
      <dsp:spPr>
        <a:xfrm>
          <a:off x="2505867" y="2035173"/>
          <a:ext cx="2996946" cy="2584460"/>
        </a:xfrm>
        <a:prstGeom prst="hexagon">
          <a:avLst>
            <a:gd name="adj" fmla="val 25000"/>
            <a:gd name="vf" fmla="val 115470"/>
          </a:avLst>
        </a:prstGeom>
        <a:solidFill>
          <a:schemeClr val="bg1">
            <a:lumMod val="75000"/>
            <a:lumOff val="25000"/>
            <a:alpha val="90000"/>
          </a:schemeClr>
        </a:solidFill>
        <a:ln w="25400" cap="flat" cmpd="sng" algn="ctr">
          <a:solidFill>
            <a:schemeClr val="accent2">
              <a:alpha val="9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45720" rIns="0" bIns="45720" numCol="1" spcCol="1270" anchor="ctr" anchorCtr="0">
          <a:noAutofit/>
        </a:bodyPr>
        <a:lstStyle/>
        <a:p>
          <a:pPr lvl="0" algn="ctr" defTabSz="1600200">
            <a:lnSpc>
              <a:spcPct val="90000"/>
            </a:lnSpc>
            <a:spcBef>
              <a:spcPct val="0"/>
            </a:spcBef>
            <a:spcAft>
              <a:spcPct val="35000"/>
            </a:spcAft>
          </a:pPr>
          <a:r>
            <a:rPr lang="en-US" sz="3600" kern="1200" dirty="0" smtClean="0"/>
            <a:t>Factory Labor reforms</a:t>
          </a:r>
          <a:endParaRPr lang="en-US" sz="3600" kern="1200" dirty="0"/>
        </a:p>
      </dsp:txBody>
      <dsp:txXfrm>
        <a:off x="2970984" y="2436274"/>
        <a:ext cx="2066712" cy="1782258"/>
      </dsp:txXfrm>
    </dsp:sp>
    <dsp:sp modelId="{5D8BC663-8C92-4B12-AA7C-059287626EEA}">
      <dsp:nvSpPr>
        <dsp:cNvPr id="0" name=""/>
        <dsp:cNvSpPr/>
      </dsp:nvSpPr>
      <dsp:spPr>
        <a:xfrm>
          <a:off x="2599456" y="3176487"/>
          <a:ext cx="350169" cy="30222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2072E2-955E-4962-AC3F-C7267C9CA0F0}">
      <dsp:nvSpPr>
        <dsp:cNvPr id="0" name=""/>
        <dsp:cNvSpPr/>
      </dsp:nvSpPr>
      <dsp:spPr>
        <a:xfrm>
          <a:off x="0" y="642929"/>
          <a:ext cx="2996946" cy="2584460"/>
        </a:xfrm>
        <a:prstGeom prst="hexagon">
          <a:avLst>
            <a:gd name="adj" fmla="val 25000"/>
            <a:gd name="vf" fmla="val 115470"/>
          </a:avLst>
        </a:prstGeom>
        <a:blipFill rotWithShape="1">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0A9FD4-D1EC-45C7-B1DA-43F4A2B9DC05}">
      <dsp:nvSpPr>
        <dsp:cNvPr id="0" name=""/>
        <dsp:cNvSpPr/>
      </dsp:nvSpPr>
      <dsp:spPr>
        <a:xfrm>
          <a:off x="2042129" y="2870679"/>
          <a:ext cx="350169" cy="30222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370071-44FC-4A60-ACB9-EE024894CBDD}">
      <dsp:nvSpPr>
        <dsp:cNvPr id="0" name=""/>
        <dsp:cNvSpPr/>
      </dsp:nvSpPr>
      <dsp:spPr>
        <a:xfrm>
          <a:off x="5012786" y="642929"/>
          <a:ext cx="2996946" cy="2584460"/>
        </a:xfrm>
        <a:prstGeom prst="hexagon">
          <a:avLst>
            <a:gd name="adj" fmla="val 25000"/>
            <a:gd name="vf" fmla="val 115470"/>
          </a:avLst>
        </a:prstGeom>
        <a:solidFill>
          <a:schemeClr val="accent2">
            <a:alpha val="90000"/>
            <a:hueOff val="0"/>
            <a:satOff val="0"/>
            <a:lumOff val="0"/>
            <a:alphaOff val="-40000"/>
          </a:schemeClr>
        </a:solidFill>
        <a:ln w="25400" cap="flat" cmpd="sng" algn="ctr">
          <a:solidFill>
            <a:schemeClr val="accent2">
              <a:alpha val="90000"/>
              <a:hueOff val="0"/>
              <a:satOff val="0"/>
              <a:lumOff val="0"/>
              <a:alphaOff val="-4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45720" rIns="0" bIns="45720" numCol="1" spcCol="1270" anchor="ctr" anchorCtr="0">
          <a:noAutofit/>
        </a:bodyPr>
        <a:lstStyle/>
        <a:p>
          <a:pPr lvl="0" algn="ctr" defTabSz="1600200">
            <a:lnSpc>
              <a:spcPct val="90000"/>
            </a:lnSpc>
            <a:spcBef>
              <a:spcPct val="0"/>
            </a:spcBef>
            <a:spcAft>
              <a:spcPct val="35000"/>
            </a:spcAft>
          </a:pPr>
          <a:r>
            <a:rPr lang="en-US" sz="3600" kern="1200" dirty="0" smtClean="0"/>
            <a:t>Companies Act</a:t>
          </a:r>
          <a:endParaRPr lang="en-US" sz="3600" kern="1200" dirty="0"/>
        </a:p>
      </dsp:txBody>
      <dsp:txXfrm>
        <a:off x="5477903" y="1044030"/>
        <a:ext cx="2066712" cy="1782258"/>
      </dsp:txXfrm>
    </dsp:sp>
    <dsp:sp modelId="{86434161-D77A-41DA-9466-50EEF4649EC8}">
      <dsp:nvSpPr>
        <dsp:cNvPr id="0" name=""/>
        <dsp:cNvSpPr/>
      </dsp:nvSpPr>
      <dsp:spPr>
        <a:xfrm>
          <a:off x="7054916" y="2870679"/>
          <a:ext cx="350169" cy="30222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10363F-5AB5-4C00-9689-EB45C2EF73CE}">
      <dsp:nvSpPr>
        <dsp:cNvPr id="0" name=""/>
        <dsp:cNvSpPr/>
      </dsp:nvSpPr>
      <dsp:spPr>
        <a:xfrm>
          <a:off x="7518654" y="2035173"/>
          <a:ext cx="2996946" cy="2584460"/>
        </a:xfrm>
        <a:prstGeom prst="hexagon">
          <a:avLst>
            <a:gd name="adj" fmla="val 25000"/>
            <a:gd name="vf" fmla="val 115470"/>
          </a:avLst>
        </a:prstGeom>
        <a:blipFill rotWithShape="1">
          <a:blip xmlns:r="http://schemas.openxmlformats.org/officeDocument/2006/relationships" r:embed="rId3"/>
          <a:stretch>
            <a:fillRect/>
          </a:stretch>
        </a:blip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 modelId="{27C5B842-3EA0-4126-B5F6-22F6383BA466}">
      <dsp:nvSpPr>
        <dsp:cNvPr id="0" name=""/>
        <dsp:cNvSpPr/>
      </dsp:nvSpPr>
      <dsp:spPr>
        <a:xfrm>
          <a:off x="7612242" y="3176487"/>
          <a:ext cx="350169" cy="30222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AA7C3-0FBC-426D-8317-CA865F4F7127}">
      <dsp:nvSpPr>
        <dsp:cNvPr id="0" name=""/>
        <dsp:cNvSpPr/>
      </dsp:nvSpPr>
      <dsp:spPr>
        <a:xfrm>
          <a:off x="5784334" y="4459551"/>
          <a:ext cx="690813" cy="658168"/>
        </a:xfrm>
        <a:custGeom>
          <a:avLst/>
          <a:gdLst/>
          <a:ahLst/>
          <a:cxnLst/>
          <a:rect l="0" t="0" r="0" b="0"/>
          <a:pathLst>
            <a:path>
              <a:moveTo>
                <a:pt x="0" y="0"/>
              </a:moveTo>
              <a:lnTo>
                <a:pt x="345406" y="0"/>
              </a:lnTo>
              <a:lnTo>
                <a:pt x="345406" y="658168"/>
              </a:lnTo>
              <a:lnTo>
                <a:pt x="690813" y="65816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105887" y="4764782"/>
        <a:ext cx="47707" cy="47707"/>
      </dsp:txXfrm>
    </dsp:sp>
    <dsp:sp modelId="{D259DD68-5FAB-4468-8C1C-F88044D59213}">
      <dsp:nvSpPr>
        <dsp:cNvPr id="0" name=""/>
        <dsp:cNvSpPr/>
      </dsp:nvSpPr>
      <dsp:spPr>
        <a:xfrm>
          <a:off x="5784334" y="3801383"/>
          <a:ext cx="690813" cy="658168"/>
        </a:xfrm>
        <a:custGeom>
          <a:avLst/>
          <a:gdLst/>
          <a:ahLst/>
          <a:cxnLst/>
          <a:rect l="0" t="0" r="0" b="0"/>
          <a:pathLst>
            <a:path>
              <a:moveTo>
                <a:pt x="0" y="658168"/>
              </a:moveTo>
              <a:lnTo>
                <a:pt x="345406" y="658168"/>
              </a:lnTo>
              <a:lnTo>
                <a:pt x="345406" y="0"/>
              </a:lnTo>
              <a:lnTo>
                <a:pt x="690813"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105887" y="4106613"/>
        <a:ext cx="47707" cy="47707"/>
      </dsp:txXfrm>
    </dsp:sp>
    <dsp:sp modelId="{EAD86DD2-93CE-45C4-917B-A7295AD67F79}">
      <dsp:nvSpPr>
        <dsp:cNvPr id="0" name=""/>
        <dsp:cNvSpPr/>
      </dsp:nvSpPr>
      <dsp:spPr>
        <a:xfrm>
          <a:off x="1639453" y="2774135"/>
          <a:ext cx="690813" cy="1685416"/>
        </a:xfrm>
        <a:custGeom>
          <a:avLst/>
          <a:gdLst/>
          <a:ahLst/>
          <a:cxnLst/>
          <a:rect l="0" t="0" r="0" b="0"/>
          <a:pathLst>
            <a:path>
              <a:moveTo>
                <a:pt x="0" y="0"/>
              </a:moveTo>
              <a:lnTo>
                <a:pt x="345406" y="0"/>
              </a:lnTo>
              <a:lnTo>
                <a:pt x="345406" y="1685416"/>
              </a:lnTo>
              <a:lnTo>
                <a:pt x="690813" y="168541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939322" y="3571306"/>
        <a:ext cx="91074" cy="91074"/>
      </dsp:txXfrm>
    </dsp:sp>
    <dsp:sp modelId="{6267F96D-F8B0-44C2-BF8A-6DF5278D1B23}">
      <dsp:nvSpPr>
        <dsp:cNvPr id="0" name=""/>
        <dsp:cNvSpPr/>
      </dsp:nvSpPr>
      <dsp:spPr>
        <a:xfrm>
          <a:off x="1639453" y="2380692"/>
          <a:ext cx="690813" cy="393442"/>
        </a:xfrm>
        <a:custGeom>
          <a:avLst/>
          <a:gdLst/>
          <a:ahLst/>
          <a:cxnLst/>
          <a:rect l="0" t="0" r="0" b="0"/>
          <a:pathLst>
            <a:path>
              <a:moveTo>
                <a:pt x="0" y="393442"/>
              </a:moveTo>
              <a:lnTo>
                <a:pt x="345406" y="393442"/>
              </a:lnTo>
              <a:lnTo>
                <a:pt x="345406" y="0"/>
              </a:lnTo>
              <a:lnTo>
                <a:pt x="690813"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64985" y="2557539"/>
        <a:ext cx="39749" cy="39749"/>
      </dsp:txXfrm>
    </dsp:sp>
    <dsp:sp modelId="{EFE537B2-FE5F-4FF0-93F3-3B5F005A7D08}">
      <dsp:nvSpPr>
        <dsp:cNvPr id="0" name=""/>
        <dsp:cNvSpPr/>
      </dsp:nvSpPr>
      <dsp:spPr>
        <a:xfrm>
          <a:off x="1639453" y="695276"/>
          <a:ext cx="690813" cy="2078859"/>
        </a:xfrm>
        <a:custGeom>
          <a:avLst/>
          <a:gdLst/>
          <a:ahLst/>
          <a:cxnLst/>
          <a:rect l="0" t="0" r="0" b="0"/>
          <a:pathLst>
            <a:path>
              <a:moveTo>
                <a:pt x="0" y="2078859"/>
              </a:moveTo>
              <a:lnTo>
                <a:pt x="345406" y="2078859"/>
              </a:lnTo>
              <a:lnTo>
                <a:pt x="345406" y="0"/>
              </a:lnTo>
              <a:lnTo>
                <a:pt x="690813"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930094" y="1679939"/>
        <a:ext cx="109531" cy="109531"/>
      </dsp:txXfrm>
    </dsp:sp>
    <dsp:sp modelId="{765A3F83-EAF1-49C8-88FC-8D037CAC5E0B}">
      <dsp:nvSpPr>
        <dsp:cNvPr id="0" name=""/>
        <dsp:cNvSpPr/>
      </dsp:nvSpPr>
      <dsp:spPr>
        <a:xfrm rot="16200000">
          <a:off x="-1658316" y="2247600"/>
          <a:ext cx="5542470" cy="105306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Companies </a:t>
          </a:r>
          <a:r>
            <a:rPr lang="en-US" sz="3600" kern="1200" dirty="0" smtClean="0">
              <a:latin typeface="Franklin Gothic Demi Cond" panose="020B0706030402020204" pitchFamily="34" charset="0"/>
            </a:rPr>
            <a:t>Act 2013</a:t>
          </a:r>
          <a:endParaRPr lang="en-US" sz="3600" kern="1200" dirty="0">
            <a:latin typeface="Franklin Gothic Demi Cond" panose="020B0706030402020204" pitchFamily="34" charset="0"/>
          </a:endParaRPr>
        </a:p>
      </dsp:txBody>
      <dsp:txXfrm>
        <a:off x="-1658316" y="2247600"/>
        <a:ext cx="5542470" cy="1053069"/>
      </dsp:txXfrm>
    </dsp:sp>
    <dsp:sp modelId="{D0714CEA-FF25-46E7-9031-16B0C38E0FB0}">
      <dsp:nvSpPr>
        <dsp:cNvPr id="0" name=""/>
        <dsp:cNvSpPr/>
      </dsp:nvSpPr>
      <dsp:spPr>
        <a:xfrm>
          <a:off x="2330266" y="168741"/>
          <a:ext cx="3454067" cy="1053069"/>
        </a:xfrm>
        <a:prstGeom prst="rect">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One person</a:t>
          </a:r>
        </a:p>
      </dsp:txBody>
      <dsp:txXfrm>
        <a:off x="2330266" y="168741"/>
        <a:ext cx="3454067" cy="1053069"/>
      </dsp:txXfrm>
    </dsp:sp>
    <dsp:sp modelId="{C83D7164-AFB4-437A-87F1-779B85217186}">
      <dsp:nvSpPr>
        <dsp:cNvPr id="0" name=""/>
        <dsp:cNvSpPr/>
      </dsp:nvSpPr>
      <dsp:spPr>
        <a:xfrm>
          <a:off x="2330266" y="1485078"/>
          <a:ext cx="3454067" cy="1791228"/>
        </a:xfrm>
        <a:prstGeom prst="rect">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Private ltd</a:t>
          </a:r>
          <a:r>
            <a:rPr lang="en-US" sz="3600" kern="1200" dirty="0" smtClean="0">
              <a:latin typeface="Franklin Gothic Demi Cond" panose="020B0706030402020204" pitchFamily="34" charset="0"/>
            </a:rPr>
            <a:t>. </a:t>
          </a:r>
        </a:p>
        <a:p>
          <a:pPr lvl="0" algn="ctr" defTabSz="1600200">
            <a:lnSpc>
              <a:spcPct val="90000"/>
            </a:lnSpc>
            <a:spcBef>
              <a:spcPct val="0"/>
            </a:spcBef>
            <a:spcAft>
              <a:spcPct val="35000"/>
            </a:spcAft>
          </a:pPr>
          <a:r>
            <a:rPr lang="en-US" sz="3600" strike="sngStrike" kern="1200" dirty="0" smtClean="0">
              <a:latin typeface="Franklin Gothic Demi Cond" panose="020B0706030402020204" pitchFamily="34" charset="0"/>
            </a:rPr>
            <a:t>Capital 1 lakh</a:t>
          </a:r>
          <a:endParaRPr lang="en-US" sz="3600" strike="sngStrike" kern="1200" dirty="0" smtClean="0">
            <a:latin typeface="Franklin Gothic Demi Cond" panose="020B0706030402020204" pitchFamily="34" charset="0"/>
          </a:endParaRPr>
        </a:p>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2-200</a:t>
          </a:r>
        </a:p>
      </dsp:txBody>
      <dsp:txXfrm>
        <a:off x="2330266" y="1485078"/>
        <a:ext cx="3454067" cy="1791228"/>
      </dsp:txXfrm>
    </dsp:sp>
    <dsp:sp modelId="{740CED31-8E55-405D-82AE-7CBA1D83AD51}">
      <dsp:nvSpPr>
        <dsp:cNvPr id="0" name=""/>
        <dsp:cNvSpPr/>
      </dsp:nvSpPr>
      <dsp:spPr>
        <a:xfrm>
          <a:off x="2330266" y="3539574"/>
          <a:ext cx="3454067" cy="1839954"/>
        </a:xfrm>
        <a:prstGeom prst="rect">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Public Ltd</a:t>
          </a:r>
          <a:r>
            <a:rPr lang="en-US" sz="3600" kern="1200" dirty="0" smtClean="0">
              <a:latin typeface="Franklin Gothic Demi Cond" panose="020B0706030402020204" pitchFamily="34" charset="0"/>
            </a:rPr>
            <a:t>.</a:t>
          </a:r>
        </a:p>
        <a:p>
          <a:pPr lvl="0" algn="ctr" defTabSz="1600200">
            <a:lnSpc>
              <a:spcPct val="90000"/>
            </a:lnSpc>
            <a:spcBef>
              <a:spcPct val="0"/>
            </a:spcBef>
            <a:spcAft>
              <a:spcPct val="35000"/>
            </a:spcAft>
          </a:pPr>
          <a:r>
            <a:rPr lang="en-US" sz="3600" strike="sngStrike" kern="1200" dirty="0" smtClean="0">
              <a:latin typeface="Franklin Gothic Demi Cond" panose="020B0706030402020204" pitchFamily="34" charset="0"/>
            </a:rPr>
            <a:t>Capital 5 lakh</a:t>
          </a:r>
          <a:endParaRPr lang="en-US" sz="3600" strike="sngStrike" kern="1200" dirty="0" smtClean="0">
            <a:latin typeface="Franklin Gothic Demi Cond" panose="020B0706030402020204" pitchFamily="34" charset="0"/>
          </a:endParaRPr>
        </a:p>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7-unlimited</a:t>
          </a:r>
        </a:p>
      </dsp:txBody>
      <dsp:txXfrm>
        <a:off x="2330266" y="3539574"/>
        <a:ext cx="3454067" cy="1839954"/>
      </dsp:txXfrm>
    </dsp:sp>
    <dsp:sp modelId="{83E17908-1A07-40CA-AA99-9E6A5895C71C}">
      <dsp:nvSpPr>
        <dsp:cNvPr id="0" name=""/>
        <dsp:cNvSpPr/>
      </dsp:nvSpPr>
      <dsp:spPr>
        <a:xfrm>
          <a:off x="6475148" y="3274848"/>
          <a:ext cx="3454067" cy="10530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Listed</a:t>
          </a:r>
        </a:p>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Vodafone India.</a:t>
          </a:r>
          <a:endParaRPr lang="en-US" sz="3600" kern="1200" dirty="0">
            <a:latin typeface="Franklin Gothic Demi Cond" panose="020B0706030402020204" pitchFamily="34" charset="0"/>
          </a:endParaRPr>
        </a:p>
      </dsp:txBody>
      <dsp:txXfrm>
        <a:off x="6475148" y="3274848"/>
        <a:ext cx="3454067" cy="1053069"/>
      </dsp:txXfrm>
    </dsp:sp>
    <dsp:sp modelId="{6FEDB648-E29C-4B22-9AFE-2550EC665781}">
      <dsp:nvSpPr>
        <dsp:cNvPr id="0" name=""/>
        <dsp:cNvSpPr/>
      </dsp:nvSpPr>
      <dsp:spPr>
        <a:xfrm>
          <a:off x="6475148" y="4591185"/>
          <a:ext cx="3454067" cy="10530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Unlisted</a:t>
          </a:r>
        </a:p>
        <a:p>
          <a:pPr lvl="0" algn="ctr" defTabSz="1600200">
            <a:lnSpc>
              <a:spcPct val="90000"/>
            </a:lnSpc>
            <a:spcBef>
              <a:spcPct val="0"/>
            </a:spcBef>
            <a:spcAft>
              <a:spcPct val="35000"/>
            </a:spcAft>
          </a:pPr>
          <a:r>
            <a:rPr lang="en-US" sz="3600" kern="1200" dirty="0" smtClean="0">
              <a:latin typeface="Franklin Gothic Demi Cond" panose="020B0706030402020204" pitchFamily="34" charset="0"/>
            </a:rPr>
            <a:t>Nokia India</a:t>
          </a:r>
          <a:endParaRPr lang="en-US" sz="3600" kern="1200" dirty="0">
            <a:latin typeface="Franklin Gothic Demi Cond" panose="020B0706030402020204" pitchFamily="34" charset="0"/>
          </a:endParaRPr>
        </a:p>
      </dsp:txBody>
      <dsp:txXfrm>
        <a:off x="6475148" y="4591185"/>
        <a:ext cx="3454067" cy="105306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15E92-E973-48A1-9BC5-047C50EB96DE}">
      <dsp:nvSpPr>
        <dsp:cNvPr id="0" name=""/>
        <dsp:cNvSpPr/>
      </dsp:nvSpPr>
      <dsp:spPr>
        <a:xfrm>
          <a:off x="3070" y="1450236"/>
          <a:ext cx="2863864" cy="2362089"/>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p3d z="-227350" prstMaterial="matte"/>
      </dsp:spPr>
      <dsp:style>
        <a:lnRef idx="1">
          <a:scrgbClr r="0" g="0" b="0"/>
        </a:lnRef>
        <a:fillRef idx="1">
          <a:scrgbClr r="0" g="0" b="0"/>
        </a:fillRef>
        <a:effectRef idx="0">
          <a:scrgbClr r="0" g="0" b="0"/>
        </a:effectRef>
        <a:fontRef idx="minor"/>
      </dsp:style>
      <dsp:txBody>
        <a:bodyPr spcFirstLastPara="0" vert="horz" wrap="square" lIns="104775" tIns="104775" rIns="104775" bIns="104775" numCol="1" spcCol="1270" anchor="t" anchorCtr="0">
          <a:noAutofit/>
        </a:bodyPr>
        <a:lstStyle/>
        <a:p>
          <a:pPr marL="285750" lvl="1" indent="-285750" algn="l" defTabSz="2444750">
            <a:lnSpc>
              <a:spcPct val="90000"/>
            </a:lnSpc>
            <a:spcBef>
              <a:spcPct val="0"/>
            </a:spcBef>
            <a:spcAft>
              <a:spcPct val="15000"/>
            </a:spcAft>
            <a:buChar char="••"/>
          </a:pPr>
          <a:r>
            <a:rPr lang="en-US" sz="5500" kern="1200" dirty="0" smtClean="0"/>
            <a:t>Private ltd</a:t>
          </a:r>
          <a:endParaRPr lang="en-US" sz="5500" kern="1200" dirty="0"/>
        </a:p>
      </dsp:txBody>
      <dsp:txXfrm>
        <a:off x="57428" y="1504594"/>
        <a:ext cx="2755148" cy="1747211"/>
      </dsp:txXfrm>
    </dsp:sp>
    <dsp:sp modelId="{D708A4B9-C02A-4F52-969A-8948E25DCA90}">
      <dsp:nvSpPr>
        <dsp:cNvPr id="0" name=""/>
        <dsp:cNvSpPr/>
      </dsp:nvSpPr>
      <dsp:spPr>
        <a:xfrm>
          <a:off x="1610302" y="2004968"/>
          <a:ext cx="3169899" cy="3169899"/>
        </a:xfrm>
        <a:prstGeom prst="leftCircularArrow">
          <a:avLst>
            <a:gd name="adj1" fmla="val 3191"/>
            <a:gd name="adj2" fmla="val 392990"/>
            <a:gd name="adj3" fmla="val 2168501"/>
            <a:gd name="adj4" fmla="val 9024489"/>
            <a:gd name="adj5" fmla="val 3722"/>
          </a:avLst>
        </a:prstGeom>
        <a:solidFill>
          <a:schemeClr val="accent5">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B8302E96-DDB9-4CCB-8E68-1975F5B65DCC}">
      <dsp:nvSpPr>
        <dsp:cNvPr id="0" name=""/>
        <dsp:cNvSpPr/>
      </dsp:nvSpPr>
      <dsp:spPr>
        <a:xfrm>
          <a:off x="639484" y="3306164"/>
          <a:ext cx="2545657" cy="1012323"/>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8585" tIns="72390" rIns="108585" bIns="72390" numCol="1" spcCol="1270" anchor="ctr" anchorCtr="0">
          <a:noAutofit/>
          <a:sp3d extrusionH="28000" prstMaterial="matte"/>
        </a:bodyPr>
        <a:lstStyle/>
        <a:p>
          <a:pPr lvl="0" algn="ctr" defTabSz="2533650">
            <a:lnSpc>
              <a:spcPct val="90000"/>
            </a:lnSpc>
            <a:spcBef>
              <a:spcPct val="0"/>
            </a:spcBef>
            <a:spcAft>
              <a:spcPct val="35000"/>
            </a:spcAft>
          </a:pPr>
          <a:r>
            <a:rPr lang="en-US" sz="5700" kern="1200" dirty="0" smtClean="0"/>
            <a:t>1981</a:t>
          </a:r>
          <a:endParaRPr lang="en-US" sz="5700" kern="1200" dirty="0"/>
        </a:p>
      </dsp:txBody>
      <dsp:txXfrm>
        <a:off x="669134" y="3335814"/>
        <a:ext cx="2486357" cy="953023"/>
      </dsp:txXfrm>
    </dsp:sp>
    <dsp:sp modelId="{54EDA144-89A0-43AB-8F4B-A3F4D6E1AEC4}">
      <dsp:nvSpPr>
        <dsp:cNvPr id="0" name=""/>
        <dsp:cNvSpPr/>
      </dsp:nvSpPr>
      <dsp:spPr>
        <a:xfrm>
          <a:off x="3666764" y="1450236"/>
          <a:ext cx="2863864" cy="2362089"/>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7009649"/>
              <a:satOff val="10306"/>
              <a:lumOff val="8824"/>
              <a:alphaOff val="0"/>
            </a:schemeClr>
          </a:solidFill>
          <a:prstDash val="solid"/>
        </a:ln>
        <a:effectLst/>
        <a:sp3d z="-227350" prstMaterial="matte"/>
      </dsp:spPr>
      <dsp:style>
        <a:lnRef idx="1">
          <a:scrgbClr r="0" g="0" b="0"/>
        </a:lnRef>
        <a:fillRef idx="1">
          <a:scrgbClr r="0" g="0" b="0"/>
        </a:fillRef>
        <a:effectRef idx="0">
          <a:scrgbClr r="0" g="0" b="0"/>
        </a:effectRef>
        <a:fontRef idx="minor"/>
      </dsp:style>
      <dsp:txBody>
        <a:bodyPr spcFirstLastPara="0" vert="horz" wrap="square" lIns="104775" tIns="104775" rIns="104775" bIns="104775" numCol="1" spcCol="1270" anchor="t" anchorCtr="0">
          <a:noAutofit/>
        </a:bodyPr>
        <a:lstStyle/>
        <a:p>
          <a:pPr marL="285750" lvl="1" indent="-285750" algn="l" defTabSz="2444750">
            <a:lnSpc>
              <a:spcPct val="90000"/>
            </a:lnSpc>
            <a:spcBef>
              <a:spcPct val="0"/>
            </a:spcBef>
            <a:spcAft>
              <a:spcPct val="15000"/>
            </a:spcAft>
            <a:buChar char="••"/>
          </a:pPr>
          <a:r>
            <a:rPr lang="en-US" sz="5500" kern="1200" dirty="0" smtClean="0"/>
            <a:t>public. Ltd</a:t>
          </a:r>
          <a:endParaRPr lang="en-US" sz="5500" kern="1200" dirty="0"/>
        </a:p>
      </dsp:txBody>
      <dsp:txXfrm>
        <a:off x="3721122" y="2010756"/>
        <a:ext cx="2755148" cy="1747211"/>
      </dsp:txXfrm>
    </dsp:sp>
    <dsp:sp modelId="{588D4A79-50B3-44E2-AD26-67C2A942FBDD}">
      <dsp:nvSpPr>
        <dsp:cNvPr id="0" name=""/>
        <dsp:cNvSpPr/>
      </dsp:nvSpPr>
      <dsp:spPr>
        <a:xfrm>
          <a:off x="5250131" y="-4920"/>
          <a:ext cx="3535837" cy="3535837"/>
        </a:xfrm>
        <a:prstGeom prst="circularArrow">
          <a:avLst>
            <a:gd name="adj1" fmla="val 2860"/>
            <a:gd name="adj2" fmla="val 349591"/>
            <a:gd name="adj3" fmla="val 19474899"/>
            <a:gd name="adj4" fmla="val 12575511"/>
            <a:gd name="adj5" fmla="val 3337"/>
          </a:avLst>
        </a:prstGeom>
        <a:solidFill>
          <a:schemeClr val="accent5">
            <a:hueOff val="-14019298"/>
            <a:satOff val="20613"/>
            <a:lumOff val="17647"/>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B394FD78-D6FA-4D13-B61E-B9ED4CCD09BC}">
      <dsp:nvSpPr>
        <dsp:cNvPr id="0" name=""/>
        <dsp:cNvSpPr/>
      </dsp:nvSpPr>
      <dsp:spPr>
        <a:xfrm>
          <a:off x="4303178" y="944075"/>
          <a:ext cx="2545657" cy="1012323"/>
        </a:xfrm>
        <a:prstGeom prst="roundRect">
          <a:avLst>
            <a:gd name="adj" fmla="val 10000"/>
          </a:avLst>
        </a:prstGeom>
        <a:solidFill>
          <a:schemeClr val="accent5">
            <a:hueOff val="-7009649"/>
            <a:satOff val="10306"/>
            <a:lumOff val="8824"/>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8585" tIns="72390" rIns="108585" bIns="72390" numCol="1" spcCol="1270" anchor="ctr" anchorCtr="0">
          <a:noAutofit/>
          <a:sp3d extrusionH="28000" prstMaterial="matte"/>
        </a:bodyPr>
        <a:lstStyle/>
        <a:p>
          <a:pPr lvl="0" algn="ctr" defTabSz="2533650">
            <a:lnSpc>
              <a:spcPct val="90000"/>
            </a:lnSpc>
            <a:spcBef>
              <a:spcPct val="0"/>
            </a:spcBef>
            <a:spcAft>
              <a:spcPct val="35000"/>
            </a:spcAft>
          </a:pPr>
          <a:r>
            <a:rPr lang="en-US" sz="5700" kern="1200" dirty="0" smtClean="0"/>
            <a:t>1992</a:t>
          </a:r>
          <a:endParaRPr lang="en-US" sz="5700" kern="1200" dirty="0"/>
        </a:p>
      </dsp:txBody>
      <dsp:txXfrm>
        <a:off x="4332828" y="973725"/>
        <a:ext cx="2486357" cy="953023"/>
      </dsp:txXfrm>
    </dsp:sp>
    <dsp:sp modelId="{47296C4E-D14A-4B69-AB8D-51735699CCBD}">
      <dsp:nvSpPr>
        <dsp:cNvPr id="0" name=""/>
        <dsp:cNvSpPr/>
      </dsp:nvSpPr>
      <dsp:spPr>
        <a:xfrm>
          <a:off x="7330458" y="1450236"/>
          <a:ext cx="2863864" cy="2362089"/>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14019298"/>
              <a:satOff val="20613"/>
              <a:lumOff val="17647"/>
              <a:alphaOff val="0"/>
            </a:schemeClr>
          </a:solidFill>
          <a:prstDash val="solid"/>
        </a:ln>
        <a:effectLst/>
        <a:sp3d z="-227350" prstMaterial="matte"/>
      </dsp:spPr>
      <dsp:style>
        <a:lnRef idx="1">
          <a:scrgbClr r="0" g="0" b="0"/>
        </a:lnRef>
        <a:fillRef idx="1">
          <a:scrgbClr r="0" g="0" b="0"/>
        </a:fillRef>
        <a:effectRef idx="0">
          <a:scrgbClr r="0" g="0" b="0"/>
        </a:effectRef>
        <a:fontRef idx="minor"/>
      </dsp:style>
      <dsp:txBody>
        <a:bodyPr spcFirstLastPara="0" vert="horz" wrap="square" lIns="104775" tIns="104775" rIns="104775" bIns="104775" numCol="1" spcCol="1270" anchor="t" anchorCtr="0">
          <a:noAutofit/>
        </a:bodyPr>
        <a:lstStyle/>
        <a:p>
          <a:pPr marL="285750" lvl="1" indent="-285750" algn="l" defTabSz="2444750">
            <a:lnSpc>
              <a:spcPct val="90000"/>
            </a:lnSpc>
            <a:spcBef>
              <a:spcPct val="0"/>
            </a:spcBef>
            <a:spcAft>
              <a:spcPct val="15000"/>
            </a:spcAft>
            <a:buChar char="••"/>
          </a:pPr>
          <a:r>
            <a:rPr lang="en-US" sz="5500" kern="1200" dirty="0" smtClean="0"/>
            <a:t>IPO launch</a:t>
          </a:r>
          <a:endParaRPr lang="en-US" sz="5500" kern="1200" dirty="0"/>
        </a:p>
      </dsp:txBody>
      <dsp:txXfrm>
        <a:off x="7384816" y="1504594"/>
        <a:ext cx="2755148" cy="1747211"/>
      </dsp:txXfrm>
    </dsp:sp>
    <dsp:sp modelId="{1D7F0D22-A60B-4BB4-9168-38E45F510A00}">
      <dsp:nvSpPr>
        <dsp:cNvPr id="0" name=""/>
        <dsp:cNvSpPr/>
      </dsp:nvSpPr>
      <dsp:spPr>
        <a:xfrm>
          <a:off x="7966872" y="3306164"/>
          <a:ext cx="2545657" cy="1012323"/>
        </a:xfrm>
        <a:prstGeom prst="roundRect">
          <a:avLst>
            <a:gd name="adj" fmla="val 10000"/>
          </a:avLst>
        </a:prstGeom>
        <a:solidFill>
          <a:schemeClr val="accent5">
            <a:hueOff val="-14019298"/>
            <a:satOff val="20613"/>
            <a:lumOff val="17647"/>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8585" tIns="72390" rIns="108585" bIns="72390" numCol="1" spcCol="1270" anchor="ctr" anchorCtr="0">
          <a:noAutofit/>
          <a:sp3d extrusionH="28000" prstMaterial="matte"/>
        </a:bodyPr>
        <a:lstStyle/>
        <a:p>
          <a:pPr lvl="0" algn="ctr" defTabSz="2533650">
            <a:lnSpc>
              <a:spcPct val="90000"/>
            </a:lnSpc>
            <a:spcBef>
              <a:spcPct val="0"/>
            </a:spcBef>
            <a:spcAft>
              <a:spcPct val="35000"/>
            </a:spcAft>
          </a:pPr>
          <a:r>
            <a:rPr lang="en-US" sz="5700" kern="1200" dirty="0" smtClean="0"/>
            <a:t>1993</a:t>
          </a:r>
          <a:endParaRPr lang="en-US" sz="5700" kern="1200" dirty="0"/>
        </a:p>
      </dsp:txBody>
      <dsp:txXfrm>
        <a:off x="7996522" y="3335814"/>
        <a:ext cx="2486357" cy="9530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AAF39-977D-4DA2-9349-64889591EF6C}">
      <dsp:nvSpPr>
        <dsp:cNvPr id="0" name=""/>
        <dsp:cNvSpPr/>
      </dsp:nvSpPr>
      <dsp:spPr>
        <a:xfrm>
          <a:off x="5587672" y="3628840"/>
          <a:ext cx="432792" cy="1649360"/>
        </a:xfrm>
        <a:custGeom>
          <a:avLst/>
          <a:gdLst/>
          <a:ahLst/>
          <a:cxnLst/>
          <a:rect l="0" t="0" r="0" b="0"/>
          <a:pathLst>
            <a:path>
              <a:moveTo>
                <a:pt x="0" y="0"/>
              </a:moveTo>
              <a:lnTo>
                <a:pt x="216396" y="0"/>
              </a:lnTo>
              <a:lnTo>
                <a:pt x="216396" y="1649360"/>
              </a:lnTo>
              <a:lnTo>
                <a:pt x="432792" y="164936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761438" y="4410890"/>
        <a:ext cx="85259" cy="85259"/>
      </dsp:txXfrm>
    </dsp:sp>
    <dsp:sp modelId="{87F8B62E-8FD8-427B-AC77-74CD25A6A11D}">
      <dsp:nvSpPr>
        <dsp:cNvPr id="0" name=""/>
        <dsp:cNvSpPr/>
      </dsp:nvSpPr>
      <dsp:spPr>
        <a:xfrm>
          <a:off x="5587672" y="3628840"/>
          <a:ext cx="432792" cy="824680"/>
        </a:xfrm>
        <a:custGeom>
          <a:avLst/>
          <a:gdLst/>
          <a:ahLst/>
          <a:cxnLst/>
          <a:rect l="0" t="0" r="0" b="0"/>
          <a:pathLst>
            <a:path>
              <a:moveTo>
                <a:pt x="0" y="0"/>
              </a:moveTo>
              <a:lnTo>
                <a:pt x="216396" y="0"/>
              </a:lnTo>
              <a:lnTo>
                <a:pt x="216396" y="824680"/>
              </a:lnTo>
              <a:lnTo>
                <a:pt x="432792" y="82468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80784" y="4017897"/>
        <a:ext cx="46567" cy="46567"/>
      </dsp:txXfrm>
    </dsp:sp>
    <dsp:sp modelId="{974E7A32-4610-4F7B-90DF-87F826CB8A43}">
      <dsp:nvSpPr>
        <dsp:cNvPr id="0" name=""/>
        <dsp:cNvSpPr/>
      </dsp:nvSpPr>
      <dsp:spPr>
        <a:xfrm>
          <a:off x="5587672" y="3583120"/>
          <a:ext cx="432792" cy="91440"/>
        </a:xfrm>
        <a:custGeom>
          <a:avLst/>
          <a:gdLst/>
          <a:ahLst/>
          <a:cxnLst/>
          <a:rect l="0" t="0" r="0" b="0"/>
          <a:pathLst>
            <a:path>
              <a:moveTo>
                <a:pt x="0" y="45720"/>
              </a:moveTo>
              <a:lnTo>
                <a:pt x="432792"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93248" y="3618020"/>
        <a:ext cx="21639" cy="21639"/>
      </dsp:txXfrm>
    </dsp:sp>
    <dsp:sp modelId="{D5995628-8BBB-4EDD-A3B0-0B84B0BC0428}">
      <dsp:nvSpPr>
        <dsp:cNvPr id="0" name=""/>
        <dsp:cNvSpPr/>
      </dsp:nvSpPr>
      <dsp:spPr>
        <a:xfrm>
          <a:off x="5587672" y="2804159"/>
          <a:ext cx="432792" cy="824680"/>
        </a:xfrm>
        <a:custGeom>
          <a:avLst/>
          <a:gdLst/>
          <a:ahLst/>
          <a:cxnLst/>
          <a:rect l="0" t="0" r="0" b="0"/>
          <a:pathLst>
            <a:path>
              <a:moveTo>
                <a:pt x="0" y="824680"/>
              </a:moveTo>
              <a:lnTo>
                <a:pt x="216396" y="824680"/>
              </a:lnTo>
              <a:lnTo>
                <a:pt x="216396" y="0"/>
              </a:lnTo>
              <a:lnTo>
                <a:pt x="432792"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80784" y="3193216"/>
        <a:ext cx="46567" cy="46567"/>
      </dsp:txXfrm>
    </dsp:sp>
    <dsp:sp modelId="{EA830CFB-ED60-4F7D-BA03-D9734DD686EA}">
      <dsp:nvSpPr>
        <dsp:cNvPr id="0" name=""/>
        <dsp:cNvSpPr/>
      </dsp:nvSpPr>
      <dsp:spPr>
        <a:xfrm>
          <a:off x="5587672" y="1979479"/>
          <a:ext cx="432792" cy="1649360"/>
        </a:xfrm>
        <a:custGeom>
          <a:avLst/>
          <a:gdLst/>
          <a:ahLst/>
          <a:cxnLst/>
          <a:rect l="0" t="0" r="0" b="0"/>
          <a:pathLst>
            <a:path>
              <a:moveTo>
                <a:pt x="0" y="1649360"/>
              </a:moveTo>
              <a:lnTo>
                <a:pt x="216396" y="1649360"/>
              </a:lnTo>
              <a:lnTo>
                <a:pt x="216396" y="0"/>
              </a:lnTo>
              <a:lnTo>
                <a:pt x="432792"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761438" y="2761530"/>
        <a:ext cx="85259" cy="85259"/>
      </dsp:txXfrm>
    </dsp:sp>
    <dsp:sp modelId="{0E328CB5-6EC4-46AD-89E2-100E802F41FF}">
      <dsp:nvSpPr>
        <dsp:cNvPr id="0" name=""/>
        <dsp:cNvSpPr/>
      </dsp:nvSpPr>
      <dsp:spPr>
        <a:xfrm>
          <a:off x="2990918" y="2185649"/>
          <a:ext cx="432792" cy="1443190"/>
        </a:xfrm>
        <a:custGeom>
          <a:avLst/>
          <a:gdLst/>
          <a:ahLst/>
          <a:cxnLst/>
          <a:rect l="0" t="0" r="0" b="0"/>
          <a:pathLst>
            <a:path>
              <a:moveTo>
                <a:pt x="0" y="0"/>
              </a:moveTo>
              <a:lnTo>
                <a:pt x="216396" y="0"/>
              </a:lnTo>
              <a:lnTo>
                <a:pt x="216396" y="1443190"/>
              </a:lnTo>
              <a:lnTo>
                <a:pt x="432792" y="144319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169647" y="2869577"/>
        <a:ext cx="75334" cy="75334"/>
      </dsp:txXfrm>
    </dsp:sp>
    <dsp:sp modelId="{11E864E2-2B0C-47E1-AC5B-EA15ACC4CAC3}">
      <dsp:nvSpPr>
        <dsp:cNvPr id="0" name=""/>
        <dsp:cNvSpPr/>
      </dsp:nvSpPr>
      <dsp:spPr>
        <a:xfrm>
          <a:off x="5587672" y="742458"/>
          <a:ext cx="432792" cy="412340"/>
        </a:xfrm>
        <a:custGeom>
          <a:avLst/>
          <a:gdLst/>
          <a:ahLst/>
          <a:cxnLst/>
          <a:rect l="0" t="0" r="0" b="0"/>
          <a:pathLst>
            <a:path>
              <a:moveTo>
                <a:pt x="0" y="0"/>
              </a:moveTo>
              <a:lnTo>
                <a:pt x="216396" y="0"/>
              </a:lnTo>
              <a:lnTo>
                <a:pt x="216396" y="412340"/>
              </a:lnTo>
              <a:lnTo>
                <a:pt x="432792" y="41234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89123" y="933684"/>
        <a:ext cx="29888" cy="29888"/>
      </dsp:txXfrm>
    </dsp:sp>
    <dsp:sp modelId="{AB0AD22E-A2A7-4049-B201-1046660AB126}">
      <dsp:nvSpPr>
        <dsp:cNvPr id="0" name=""/>
        <dsp:cNvSpPr/>
      </dsp:nvSpPr>
      <dsp:spPr>
        <a:xfrm>
          <a:off x="5587672" y="330118"/>
          <a:ext cx="432792" cy="412340"/>
        </a:xfrm>
        <a:custGeom>
          <a:avLst/>
          <a:gdLst/>
          <a:ahLst/>
          <a:cxnLst/>
          <a:rect l="0" t="0" r="0" b="0"/>
          <a:pathLst>
            <a:path>
              <a:moveTo>
                <a:pt x="0" y="412340"/>
              </a:moveTo>
              <a:lnTo>
                <a:pt x="216396" y="412340"/>
              </a:lnTo>
              <a:lnTo>
                <a:pt x="216396" y="0"/>
              </a:lnTo>
              <a:lnTo>
                <a:pt x="432792"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89123" y="521344"/>
        <a:ext cx="29888" cy="29888"/>
      </dsp:txXfrm>
    </dsp:sp>
    <dsp:sp modelId="{E487CD07-8A80-4EDC-B160-91343E0B1A8E}">
      <dsp:nvSpPr>
        <dsp:cNvPr id="0" name=""/>
        <dsp:cNvSpPr/>
      </dsp:nvSpPr>
      <dsp:spPr>
        <a:xfrm>
          <a:off x="2990918" y="742458"/>
          <a:ext cx="432792" cy="1443190"/>
        </a:xfrm>
        <a:custGeom>
          <a:avLst/>
          <a:gdLst/>
          <a:ahLst/>
          <a:cxnLst/>
          <a:rect l="0" t="0" r="0" b="0"/>
          <a:pathLst>
            <a:path>
              <a:moveTo>
                <a:pt x="0" y="1443190"/>
              </a:moveTo>
              <a:lnTo>
                <a:pt x="216396" y="1443190"/>
              </a:lnTo>
              <a:lnTo>
                <a:pt x="216396" y="0"/>
              </a:lnTo>
              <a:lnTo>
                <a:pt x="432792"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169647" y="1426387"/>
        <a:ext cx="75334" cy="75334"/>
      </dsp:txXfrm>
    </dsp:sp>
    <dsp:sp modelId="{C6F11501-F886-403E-8D60-240BFD964CFF}">
      <dsp:nvSpPr>
        <dsp:cNvPr id="0" name=""/>
        <dsp:cNvSpPr/>
      </dsp:nvSpPr>
      <dsp:spPr>
        <a:xfrm rot="16200000">
          <a:off x="924876" y="1855777"/>
          <a:ext cx="3472338" cy="659744"/>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Reliance industries (Mukesh)</a:t>
          </a:r>
          <a:endParaRPr lang="en-US" sz="2500" kern="1200" dirty="0">
            <a:latin typeface="Franklin Gothic Medium Cond" panose="020B0606030402020204" pitchFamily="34" charset="0"/>
          </a:endParaRPr>
        </a:p>
      </dsp:txBody>
      <dsp:txXfrm>
        <a:off x="924876" y="1855777"/>
        <a:ext cx="3472338" cy="659744"/>
      </dsp:txXfrm>
    </dsp:sp>
    <dsp:sp modelId="{7A36B74F-30B8-4F87-93C8-32C9BD07FC86}">
      <dsp:nvSpPr>
        <dsp:cNvPr id="0" name=""/>
        <dsp:cNvSpPr/>
      </dsp:nvSpPr>
      <dsp:spPr>
        <a:xfrm>
          <a:off x="3423710" y="412586"/>
          <a:ext cx="2163961" cy="659744"/>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Reliance Retail</a:t>
          </a:r>
          <a:endParaRPr lang="en-US" sz="2400" kern="1200" dirty="0">
            <a:latin typeface="Franklin Gothic Medium Cond" panose="020B0606030402020204" pitchFamily="34" charset="0"/>
          </a:endParaRPr>
        </a:p>
      </dsp:txBody>
      <dsp:txXfrm>
        <a:off x="3423710" y="412586"/>
        <a:ext cx="2163961" cy="659744"/>
      </dsp:txXfrm>
    </dsp:sp>
    <dsp:sp modelId="{CDF12664-9991-4AA7-9D9B-50C88C268F91}">
      <dsp:nvSpPr>
        <dsp:cNvPr id="0" name=""/>
        <dsp:cNvSpPr/>
      </dsp:nvSpPr>
      <dsp:spPr>
        <a:xfrm>
          <a:off x="6020464" y="246"/>
          <a:ext cx="2163961" cy="659744"/>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Delight Protein</a:t>
          </a:r>
          <a:endParaRPr lang="en-US" sz="2400" kern="1200" dirty="0">
            <a:latin typeface="Franklin Gothic Medium Cond" panose="020B0606030402020204" pitchFamily="34" charset="0"/>
          </a:endParaRPr>
        </a:p>
      </dsp:txBody>
      <dsp:txXfrm>
        <a:off x="6020464" y="246"/>
        <a:ext cx="2163961" cy="659744"/>
      </dsp:txXfrm>
    </dsp:sp>
    <dsp:sp modelId="{42A651C7-56A0-414F-A6BA-3876BFB43813}">
      <dsp:nvSpPr>
        <dsp:cNvPr id="0" name=""/>
        <dsp:cNvSpPr/>
      </dsp:nvSpPr>
      <dsp:spPr>
        <a:xfrm>
          <a:off x="6020464" y="824926"/>
          <a:ext cx="2163961" cy="659744"/>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Reliance wellness</a:t>
          </a:r>
          <a:endParaRPr lang="en-US" sz="2400" kern="1200" dirty="0">
            <a:latin typeface="Franklin Gothic Medium Cond" panose="020B0606030402020204" pitchFamily="34" charset="0"/>
          </a:endParaRPr>
        </a:p>
      </dsp:txBody>
      <dsp:txXfrm>
        <a:off x="6020464" y="824926"/>
        <a:ext cx="2163961" cy="659744"/>
      </dsp:txXfrm>
    </dsp:sp>
    <dsp:sp modelId="{C10DA238-8347-471B-8085-A9233E08A0A0}">
      <dsp:nvSpPr>
        <dsp:cNvPr id="0" name=""/>
        <dsp:cNvSpPr/>
      </dsp:nvSpPr>
      <dsp:spPr>
        <a:xfrm>
          <a:off x="3423710" y="3298968"/>
          <a:ext cx="2163961" cy="659744"/>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Network 18</a:t>
          </a:r>
        </a:p>
      </dsp:txBody>
      <dsp:txXfrm>
        <a:off x="3423710" y="3298968"/>
        <a:ext cx="2163961" cy="659744"/>
      </dsp:txXfrm>
    </dsp:sp>
    <dsp:sp modelId="{2411C9C7-2A6F-408D-B47F-6C5F67BCA1C3}">
      <dsp:nvSpPr>
        <dsp:cNvPr id="0" name=""/>
        <dsp:cNvSpPr/>
      </dsp:nvSpPr>
      <dsp:spPr>
        <a:xfrm>
          <a:off x="6020464" y="1649607"/>
          <a:ext cx="2163961" cy="659744"/>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CNN-IBN</a:t>
          </a:r>
        </a:p>
      </dsp:txBody>
      <dsp:txXfrm>
        <a:off x="6020464" y="1649607"/>
        <a:ext cx="2163961" cy="659744"/>
      </dsp:txXfrm>
    </dsp:sp>
    <dsp:sp modelId="{D61DB720-259C-4D81-AA02-8C6296FB90EB}">
      <dsp:nvSpPr>
        <dsp:cNvPr id="0" name=""/>
        <dsp:cNvSpPr/>
      </dsp:nvSpPr>
      <dsp:spPr>
        <a:xfrm>
          <a:off x="6020464" y="2474287"/>
          <a:ext cx="2163961" cy="659744"/>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CNBC</a:t>
          </a:r>
        </a:p>
      </dsp:txBody>
      <dsp:txXfrm>
        <a:off x="6020464" y="2474287"/>
        <a:ext cx="2163961" cy="659744"/>
      </dsp:txXfrm>
    </dsp:sp>
    <dsp:sp modelId="{7C67D6F8-0ECE-4149-84D0-A1CC47F60CFE}">
      <dsp:nvSpPr>
        <dsp:cNvPr id="0" name=""/>
        <dsp:cNvSpPr/>
      </dsp:nvSpPr>
      <dsp:spPr>
        <a:xfrm>
          <a:off x="6020464" y="3298968"/>
          <a:ext cx="2163961" cy="659744"/>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Colors</a:t>
          </a:r>
        </a:p>
      </dsp:txBody>
      <dsp:txXfrm>
        <a:off x="6020464" y="3298968"/>
        <a:ext cx="2163961" cy="659744"/>
      </dsp:txXfrm>
    </dsp:sp>
    <dsp:sp modelId="{965CAAF9-787B-4EAC-A346-26937AFBEA97}">
      <dsp:nvSpPr>
        <dsp:cNvPr id="0" name=""/>
        <dsp:cNvSpPr/>
      </dsp:nvSpPr>
      <dsp:spPr>
        <a:xfrm>
          <a:off x="6020464" y="4123648"/>
          <a:ext cx="2163961" cy="659744"/>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MTV</a:t>
          </a:r>
        </a:p>
      </dsp:txBody>
      <dsp:txXfrm>
        <a:off x="6020464" y="4123648"/>
        <a:ext cx="2163961" cy="659744"/>
      </dsp:txXfrm>
    </dsp:sp>
    <dsp:sp modelId="{30481AAB-B131-4316-9E23-90AC73F43F21}">
      <dsp:nvSpPr>
        <dsp:cNvPr id="0" name=""/>
        <dsp:cNvSpPr/>
      </dsp:nvSpPr>
      <dsp:spPr>
        <a:xfrm>
          <a:off x="6020464" y="4948329"/>
          <a:ext cx="2163961" cy="659744"/>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Forbes India Magazine</a:t>
          </a:r>
        </a:p>
      </dsp:txBody>
      <dsp:txXfrm>
        <a:off x="6020464" y="4948329"/>
        <a:ext cx="2163961" cy="65974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AA8A-D4A5-4E16-802E-329F280FDCAA}">
      <dsp:nvSpPr>
        <dsp:cNvPr id="0" name=""/>
        <dsp:cNvSpPr/>
      </dsp:nvSpPr>
      <dsp:spPr>
        <a:xfrm>
          <a:off x="1919725" y="2819400"/>
          <a:ext cx="702820" cy="1339215"/>
        </a:xfrm>
        <a:custGeom>
          <a:avLst/>
          <a:gdLst/>
          <a:ahLst/>
          <a:cxnLst/>
          <a:rect l="0" t="0" r="0" b="0"/>
          <a:pathLst>
            <a:path>
              <a:moveTo>
                <a:pt x="0" y="0"/>
              </a:moveTo>
              <a:lnTo>
                <a:pt x="351410" y="0"/>
              </a:lnTo>
              <a:lnTo>
                <a:pt x="351410" y="1339215"/>
              </a:lnTo>
              <a:lnTo>
                <a:pt x="702820" y="133921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33325" y="3451196"/>
        <a:ext cx="75621" cy="75621"/>
      </dsp:txXfrm>
    </dsp:sp>
    <dsp:sp modelId="{366879D0-A1D6-42B2-903A-62A0F922F94F}">
      <dsp:nvSpPr>
        <dsp:cNvPr id="0" name=""/>
        <dsp:cNvSpPr/>
      </dsp:nvSpPr>
      <dsp:spPr>
        <a:xfrm>
          <a:off x="1919725" y="2773680"/>
          <a:ext cx="702820" cy="91440"/>
        </a:xfrm>
        <a:custGeom>
          <a:avLst/>
          <a:gdLst/>
          <a:ahLst/>
          <a:cxnLst/>
          <a:rect l="0" t="0" r="0" b="0"/>
          <a:pathLst>
            <a:path>
              <a:moveTo>
                <a:pt x="0" y="45720"/>
              </a:moveTo>
              <a:lnTo>
                <a:pt x="702820" y="4572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53565" y="2801829"/>
        <a:ext cx="35141" cy="35141"/>
      </dsp:txXfrm>
    </dsp:sp>
    <dsp:sp modelId="{4A487D78-D51A-4052-A5A4-2B29B501729B}">
      <dsp:nvSpPr>
        <dsp:cNvPr id="0" name=""/>
        <dsp:cNvSpPr/>
      </dsp:nvSpPr>
      <dsp:spPr>
        <a:xfrm>
          <a:off x="1919725" y="1480184"/>
          <a:ext cx="702820" cy="1339215"/>
        </a:xfrm>
        <a:custGeom>
          <a:avLst/>
          <a:gdLst/>
          <a:ahLst/>
          <a:cxnLst/>
          <a:rect l="0" t="0" r="0" b="0"/>
          <a:pathLst>
            <a:path>
              <a:moveTo>
                <a:pt x="0" y="1339215"/>
              </a:moveTo>
              <a:lnTo>
                <a:pt x="351410" y="1339215"/>
              </a:lnTo>
              <a:lnTo>
                <a:pt x="351410" y="0"/>
              </a:lnTo>
              <a:lnTo>
                <a:pt x="702820"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33325" y="2111981"/>
        <a:ext cx="75621" cy="75621"/>
      </dsp:txXfrm>
    </dsp:sp>
    <dsp:sp modelId="{F745C5D8-0B5F-483A-AE59-77F00AA4073D}">
      <dsp:nvSpPr>
        <dsp:cNvPr id="0" name=""/>
        <dsp:cNvSpPr/>
      </dsp:nvSpPr>
      <dsp:spPr>
        <a:xfrm rot="16200000">
          <a:off x="-1435360" y="2283714"/>
          <a:ext cx="5638800" cy="1071372"/>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smtClean="0">
              <a:latin typeface="Franklin Gothic Medium Cond" panose="020B0606030402020204" pitchFamily="34" charset="0"/>
            </a:rPr>
            <a:t>Chandigarh </a:t>
          </a:r>
          <a:r>
            <a:rPr lang="en-US" sz="4800" kern="1200" dirty="0" err="1" smtClean="0">
              <a:latin typeface="Franklin Gothic Medium Cond" panose="020B0606030402020204" pitchFamily="34" charset="0"/>
            </a:rPr>
            <a:t>Tricity</a:t>
          </a:r>
          <a:r>
            <a:rPr lang="en-US" sz="4800" kern="1200" dirty="0" smtClean="0">
              <a:latin typeface="Franklin Gothic Medium Cond" panose="020B0606030402020204" pitchFamily="34" charset="0"/>
            </a:rPr>
            <a:t>  Metro</a:t>
          </a:r>
          <a:endParaRPr lang="en-US" sz="4800" kern="1200" dirty="0">
            <a:latin typeface="Franklin Gothic Medium Cond" panose="020B0606030402020204" pitchFamily="34" charset="0"/>
          </a:endParaRPr>
        </a:p>
      </dsp:txBody>
      <dsp:txXfrm>
        <a:off x="-1435360" y="2283714"/>
        <a:ext cx="5638800" cy="1071372"/>
      </dsp:txXfrm>
    </dsp:sp>
    <dsp:sp modelId="{E5838BF4-1DD1-47CD-9B4B-D0A60B1F869D}">
      <dsp:nvSpPr>
        <dsp:cNvPr id="0" name=""/>
        <dsp:cNvSpPr/>
      </dsp:nvSpPr>
      <dsp:spPr>
        <a:xfrm>
          <a:off x="2622545" y="944498"/>
          <a:ext cx="3514100" cy="1071372"/>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latin typeface="Franklin Gothic Medium Cond" panose="020B0606030402020204" pitchFamily="34" charset="0"/>
            </a:rPr>
            <a:t>Punjab State</a:t>
          </a:r>
          <a:endParaRPr lang="en-US" sz="3000" kern="1200" dirty="0">
            <a:latin typeface="Franklin Gothic Medium Cond" panose="020B0606030402020204" pitchFamily="34" charset="0"/>
          </a:endParaRPr>
        </a:p>
      </dsp:txBody>
      <dsp:txXfrm>
        <a:off x="2622545" y="944498"/>
        <a:ext cx="3514100" cy="1071372"/>
      </dsp:txXfrm>
    </dsp:sp>
    <dsp:sp modelId="{EA01BB64-153F-4053-990A-206AB1C3BA9B}">
      <dsp:nvSpPr>
        <dsp:cNvPr id="0" name=""/>
        <dsp:cNvSpPr/>
      </dsp:nvSpPr>
      <dsp:spPr>
        <a:xfrm>
          <a:off x="2622545" y="2283714"/>
          <a:ext cx="3514100" cy="1071372"/>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latin typeface="Franklin Gothic Medium Cond" panose="020B0606030402020204" pitchFamily="34" charset="0"/>
            </a:rPr>
            <a:t>Haryana State</a:t>
          </a:r>
          <a:endParaRPr lang="en-US" sz="3000" kern="1200" dirty="0">
            <a:latin typeface="Franklin Gothic Medium Cond" panose="020B0606030402020204" pitchFamily="34" charset="0"/>
          </a:endParaRPr>
        </a:p>
      </dsp:txBody>
      <dsp:txXfrm>
        <a:off x="2622545" y="2283714"/>
        <a:ext cx="3514100" cy="1071372"/>
      </dsp:txXfrm>
    </dsp:sp>
    <dsp:sp modelId="{BB55A712-DFB9-481E-A337-83FCB40F6996}">
      <dsp:nvSpPr>
        <dsp:cNvPr id="0" name=""/>
        <dsp:cNvSpPr/>
      </dsp:nvSpPr>
      <dsp:spPr>
        <a:xfrm>
          <a:off x="2622545" y="3622929"/>
          <a:ext cx="3514100" cy="1071372"/>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kern="1200" dirty="0" smtClean="0">
              <a:latin typeface="Franklin Gothic Medium Cond" panose="020B0606030402020204" pitchFamily="34" charset="0"/>
            </a:rPr>
            <a:t>Chandigarh UT </a:t>
          </a:r>
          <a:br>
            <a:rPr lang="en-US" sz="3000" kern="1200" dirty="0" smtClean="0">
              <a:latin typeface="Franklin Gothic Medium Cond" panose="020B0606030402020204" pitchFamily="34" charset="0"/>
            </a:rPr>
          </a:br>
          <a:r>
            <a:rPr lang="en-US" sz="3000" kern="1200" dirty="0" smtClean="0">
              <a:latin typeface="Franklin Gothic Medium Cond" panose="020B0606030402020204" pitchFamily="34" charset="0"/>
            </a:rPr>
            <a:t>(Union Min. Urban </a:t>
          </a:r>
          <a:r>
            <a:rPr lang="en-US" sz="3000" kern="1200" dirty="0" err="1" smtClean="0">
              <a:latin typeface="Franklin Gothic Medium Cond" panose="020B0606030402020204" pitchFamily="34" charset="0"/>
            </a:rPr>
            <a:t>Dvlp</a:t>
          </a:r>
          <a:r>
            <a:rPr lang="en-US" sz="3000" kern="1200" dirty="0" smtClean="0">
              <a:latin typeface="Franklin Gothic Medium Cond" panose="020B0606030402020204" pitchFamily="34" charset="0"/>
            </a:rPr>
            <a:t> )</a:t>
          </a:r>
          <a:endParaRPr lang="en-US" sz="3000" kern="1200" dirty="0">
            <a:latin typeface="Franklin Gothic Medium Cond" panose="020B0606030402020204" pitchFamily="34" charset="0"/>
          </a:endParaRPr>
        </a:p>
      </dsp:txBody>
      <dsp:txXfrm>
        <a:off x="2622545" y="3622929"/>
        <a:ext cx="3514100" cy="10713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8F4EA-029E-4558-A0F8-6C7C9D8AD70F}">
      <dsp:nvSpPr>
        <dsp:cNvPr id="0" name=""/>
        <dsp:cNvSpPr/>
      </dsp:nvSpPr>
      <dsp:spPr>
        <a:xfrm>
          <a:off x="2892766" y="1538438"/>
          <a:ext cx="2766842" cy="2766979"/>
        </a:xfrm>
        <a:prstGeom prst="ellipse">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smtClean="0">
              <a:latin typeface="Franklin Gothic Medium Cond" panose="020B0606030402020204" pitchFamily="34" charset="0"/>
            </a:rPr>
            <a:t>Public Sector only</a:t>
          </a:r>
          <a:endParaRPr lang="en-US" sz="4700" kern="1200" dirty="0">
            <a:latin typeface="Franklin Gothic Medium Cond" panose="020B0606030402020204" pitchFamily="34" charset="0"/>
          </a:endParaRPr>
        </a:p>
      </dsp:txBody>
      <dsp:txXfrm>
        <a:off x="3297961" y="1943653"/>
        <a:ext cx="1956452" cy="1956549"/>
      </dsp:txXfrm>
    </dsp:sp>
    <dsp:sp modelId="{BFC62028-63F1-41DF-B958-86E94F2A67F2}">
      <dsp:nvSpPr>
        <dsp:cNvPr id="0" name=""/>
        <dsp:cNvSpPr/>
      </dsp:nvSpPr>
      <dsp:spPr>
        <a:xfrm>
          <a:off x="1465944" y="0"/>
          <a:ext cx="5577498" cy="5814203"/>
        </a:xfrm>
        <a:prstGeom prst="blockArc">
          <a:avLst>
            <a:gd name="adj1" fmla="val 17527788"/>
            <a:gd name="adj2" fmla="val 4119114"/>
            <a:gd name="adj3" fmla="val 5750"/>
          </a:avLst>
        </a:prstGeom>
        <a:solidFill>
          <a:schemeClr val="accent1">
            <a:shade val="80000"/>
            <a:hueOff val="-730675"/>
            <a:satOff val="-11477"/>
            <a:lumOff val="331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64E9D0-6959-4306-B5B9-D828452C594E}">
      <dsp:nvSpPr>
        <dsp:cNvPr id="0" name=""/>
        <dsp:cNvSpPr/>
      </dsp:nvSpPr>
      <dsp:spPr>
        <a:xfrm>
          <a:off x="5572809" y="490137"/>
          <a:ext cx="1482207" cy="1482622"/>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CECE-07CD-4329-BE2D-CA06F0CA9916}">
      <dsp:nvSpPr>
        <dsp:cNvPr id="0" name=""/>
        <dsp:cNvSpPr/>
      </dsp:nvSpPr>
      <dsp:spPr>
        <a:xfrm>
          <a:off x="7167443" y="513975"/>
          <a:ext cx="1983992" cy="1434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1866900">
            <a:lnSpc>
              <a:spcPct val="90000"/>
            </a:lnSpc>
            <a:spcBef>
              <a:spcPct val="0"/>
            </a:spcBef>
            <a:spcAft>
              <a:spcPct val="10000"/>
            </a:spcAft>
          </a:pPr>
          <a:r>
            <a:rPr lang="en-US" sz="4200" kern="1200" dirty="0" smtClean="0">
              <a:latin typeface="Franklin Gothic Medium Cond" panose="020B0606030402020204" pitchFamily="34" charset="0"/>
            </a:rPr>
            <a:t>Atomic Energy</a:t>
          </a:r>
          <a:endParaRPr lang="en-US" sz="4200" kern="1200" dirty="0">
            <a:latin typeface="Franklin Gothic Medium Cond" panose="020B0606030402020204" pitchFamily="34" charset="0"/>
          </a:endParaRPr>
        </a:p>
      </dsp:txBody>
      <dsp:txXfrm>
        <a:off x="7167443" y="513975"/>
        <a:ext cx="1983992" cy="1434945"/>
      </dsp:txXfrm>
    </dsp:sp>
    <dsp:sp modelId="{EAD6C37B-A4EF-47D6-B238-140BD6C13308}">
      <dsp:nvSpPr>
        <dsp:cNvPr id="0" name=""/>
        <dsp:cNvSpPr/>
      </dsp:nvSpPr>
      <dsp:spPr>
        <a:xfrm>
          <a:off x="6145687" y="2176837"/>
          <a:ext cx="1482207" cy="1482622"/>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DF80CF-6E0F-40A5-89F2-278B8B174E6A}">
      <dsp:nvSpPr>
        <dsp:cNvPr id="0" name=""/>
        <dsp:cNvSpPr/>
      </dsp:nvSpPr>
      <dsp:spPr>
        <a:xfrm>
          <a:off x="7748587" y="2197769"/>
          <a:ext cx="1983992" cy="1434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1866900">
            <a:lnSpc>
              <a:spcPct val="90000"/>
            </a:lnSpc>
            <a:spcBef>
              <a:spcPct val="0"/>
            </a:spcBef>
            <a:spcAft>
              <a:spcPct val="10000"/>
            </a:spcAft>
          </a:pPr>
          <a:r>
            <a:rPr lang="en-US" sz="4200" kern="1200" dirty="0" smtClean="0">
              <a:latin typeface="Franklin Gothic Medium Cond" panose="020B0606030402020204" pitchFamily="34" charset="0"/>
            </a:rPr>
            <a:t>Atomic Minerals</a:t>
          </a:r>
        </a:p>
      </dsp:txBody>
      <dsp:txXfrm>
        <a:off x="7748587" y="2197769"/>
        <a:ext cx="1983992" cy="1434945"/>
      </dsp:txXfrm>
    </dsp:sp>
    <dsp:sp modelId="{C10FBEB4-E5F9-41A3-9402-930404F3BE69}">
      <dsp:nvSpPr>
        <dsp:cNvPr id="0" name=""/>
        <dsp:cNvSpPr/>
      </dsp:nvSpPr>
      <dsp:spPr>
        <a:xfrm>
          <a:off x="5572809" y="3887376"/>
          <a:ext cx="1482207" cy="1482622"/>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C8F0B8-3199-4FE5-9E50-0E25FCAED7D1}">
      <dsp:nvSpPr>
        <dsp:cNvPr id="0" name=""/>
        <dsp:cNvSpPr/>
      </dsp:nvSpPr>
      <dsp:spPr>
        <a:xfrm>
          <a:off x="7167443" y="3917610"/>
          <a:ext cx="1983992" cy="1434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1866900">
            <a:lnSpc>
              <a:spcPct val="90000"/>
            </a:lnSpc>
            <a:spcBef>
              <a:spcPct val="0"/>
            </a:spcBef>
            <a:spcAft>
              <a:spcPct val="10000"/>
            </a:spcAft>
          </a:pPr>
          <a:r>
            <a:rPr lang="en-US" sz="4200" kern="1200" dirty="0" smtClean="0">
              <a:latin typeface="Franklin Gothic Medium Cond" panose="020B0606030402020204" pitchFamily="34" charset="0"/>
            </a:rPr>
            <a:t>Rail Transport</a:t>
          </a:r>
        </a:p>
      </dsp:txBody>
      <dsp:txXfrm>
        <a:off x="7167443" y="3917610"/>
        <a:ext cx="1983992" cy="143494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58935-B47D-4725-B8B0-C0CA068104A5}">
      <dsp:nvSpPr>
        <dsp:cNvPr id="0" name=""/>
        <dsp:cNvSpPr/>
      </dsp:nvSpPr>
      <dsp:spPr>
        <a:xfrm>
          <a:off x="5405275" y="1587906"/>
          <a:ext cx="2184034" cy="482606"/>
        </a:xfrm>
        <a:custGeom>
          <a:avLst/>
          <a:gdLst/>
          <a:ahLst/>
          <a:cxnLst/>
          <a:rect l="0" t="0" r="0" b="0"/>
          <a:pathLst>
            <a:path>
              <a:moveTo>
                <a:pt x="0" y="0"/>
              </a:moveTo>
              <a:lnTo>
                <a:pt x="0" y="243218"/>
              </a:lnTo>
              <a:lnTo>
                <a:pt x="2184034" y="243218"/>
              </a:lnTo>
              <a:lnTo>
                <a:pt x="2184034" y="4826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2A1025-30F0-436A-B1A1-61E73A621958}">
      <dsp:nvSpPr>
        <dsp:cNvPr id="0" name=""/>
        <dsp:cNvSpPr/>
      </dsp:nvSpPr>
      <dsp:spPr>
        <a:xfrm>
          <a:off x="3221241" y="3602597"/>
          <a:ext cx="2184034" cy="482606"/>
        </a:xfrm>
        <a:custGeom>
          <a:avLst/>
          <a:gdLst/>
          <a:ahLst/>
          <a:cxnLst/>
          <a:rect l="0" t="0" r="0" b="0"/>
          <a:pathLst>
            <a:path>
              <a:moveTo>
                <a:pt x="0" y="0"/>
              </a:moveTo>
              <a:lnTo>
                <a:pt x="0" y="243218"/>
              </a:lnTo>
              <a:lnTo>
                <a:pt x="2184034" y="243218"/>
              </a:lnTo>
              <a:lnTo>
                <a:pt x="2184034" y="48260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182F2-C0E7-4EEE-AA55-2ECC1D180010}">
      <dsp:nvSpPr>
        <dsp:cNvPr id="0" name=""/>
        <dsp:cNvSpPr/>
      </dsp:nvSpPr>
      <dsp:spPr>
        <a:xfrm>
          <a:off x="1037207" y="3602597"/>
          <a:ext cx="2184034" cy="482606"/>
        </a:xfrm>
        <a:custGeom>
          <a:avLst/>
          <a:gdLst/>
          <a:ahLst/>
          <a:cxnLst/>
          <a:rect l="0" t="0" r="0" b="0"/>
          <a:pathLst>
            <a:path>
              <a:moveTo>
                <a:pt x="2184034" y="0"/>
              </a:moveTo>
              <a:lnTo>
                <a:pt x="2184034" y="243218"/>
              </a:lnTo>
              <a:lnTo>
                <a:pt x="0" y="243218"/>
              </a:lnTo>
              <a:lnTo>
                <a:pt x="0" y="48260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07CF2-D123-460A-981D-4566C379211D}">
      <dsp:nvSpPr>
        <dsp:cNvPr id="0" name=""/>
        <dsp:cNvSpPr/>
      </dsp:nvSpPr>
      <dsp:spPr>
        <a:xfrm>
          <a:off x="3221241" y="1587906"/>
          <a:ext cx="2184034" cy="482606"/>
        </a:xfrm>
        <a:custGeom>
          <a:avLst/>
          <a:gdLst/>
          <a:ahLst/>
          <a:cxnLst/>
          <a:rect l="0" t="0" r="0" b="0"/>
          <a:pathLst>
            <a:path>
              <a:moveTo>
                <a:pt x="2184034" y="0"/>
              </a:moveTo>
              <a:lnTo>
                <a:pt x="2184034" y="243218"/>
              </a:lnTo>
              <a:lnTo>
                <a:pt x="0" y="243218"/>
              </a:lnTo>
              <a:lnTo>
                <a:pt x="0" y="4826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5B5400-8AC7-47E7-803A-4129B42E78CA}">
      <dsp:nvSpPr>
        <dsp:cNvPr id="0" name=""/>
        <dsp:cNvSpPr/>
      </dsp:nvSpPr>
      <dsp:spPr>
        <a:xfrm>
          <a:off x="4639233" y="55822"/>
          <a:ext cx="1532084" cy="153208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333520-E8C8-4F6D-8E0A-3C6454580079}">
      <dsp:nvSpPr>
        <dsp:cNvPr id="0" name=""/>
        <dsp:cNvSpPr/>
      </dsp:nvSpPr>
      <dsp:spPr>
        <a:xfrm>
          <a:off x="6016481" y="51991"/>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latin typeface="Franklin Gothic Medium Cond" panose="020B0606030402020204" pitchFamily="34" charset="0"/>
            </a:rPr>
            <a:t>Government</a:t>
          </a:r>
          <a:endParaRPr lang="en-US" sz="3600" kern="1200" dirty="0">
            <a:latin typeface="Franklin Gothic Medium Cond" panose="020B0606030402020204" pitchFamily="34" charset="0"/>
          </a:endParaRPr>
        </a:p>
      </dsp:txBody>
      <dsp:txXfrm>
        <a:off x="6016481" y="51991"/>
        <a:ext cx="2607799" cy="1532084"/>
      </dsp:txXfrm>
    </dsp:sp>
    <dsp:sp modelId="{CAE6BC75-6759-4377-AB4D-BF91B018EB72}">
      <dsp:nvSpPr>
        <dsp:cNvPr id="0" name=""/>
        <dsp:cNvSpPr/>
      </dsp:nvSpPr>
      <dsp:spPr>
        <a:xfrm>
          <a:off x="2455199" y="2070512"/>
          <a:ext cx="1532084" cy="1532084"/>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34276F-E3FC-4159-B5C1-B065F1059ED3}">
      <dsp:nvSpPr>
        <dsp:cNvPr id="0" name=""/>
        <dsp:cNvSpPr/>
      </dsp:nvSpPr>
      <dsp:spPr>
        <a:xfrm>
          <a:off x="3832447" y="2066682"/>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PSU </a:t>
          </a:r>
          <a:endParaRPr lang="en-US" sz="3600" kern="1200" dirty="0">
            <a:latin typeface="Franklin Gothic Medium Cond" panose="020B0606030402020204" pitchFamily="34" charset="0"/>
          </a:endParaRPr>
        </a:p>
      </dsp:txBody>
      <dsp:txXfrm>
        <a:off x="3832447" y="2066682"/>
        <a:ext cx="2607799" cy="1532084"/>
      </dsp:txXfrm>
    </dsp:sp>
    <dsp:sp modelId="{F31B39F3-99C4-4932-A69A-A098307FD34B}">
      <dsp:nvSpPr>
        <dsp:cNvPr id="0" name=""/>
        <dsp:cNvSpPr/>
      </dsp:nvSpPr>
      <dsp:spPr>
        <a:xfrm>
          <a:off x="271165" y="4085203"/>
          <a:ext cx="1532084" cy="1532084"/>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5CA50-2F42-4944-961B-99F4CD43FDFA}">
      <dsp:nvSpPr>
        <dsp:cNvPr id="0" name=""/>
        <dsp:cNvSpPr/>
      </dsp:nvSpPr>
      <dsp:spPr>
        <a:xfrm>
          <a:off x="1648413" y="4081373"/>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latin typeface="Franklin Gothic Medium Cond" panose="020B0606030402020204" pitchFamily="34" charset="0"/>
            </a:rPr>
            <a:t>Government Companies</a:t>
          </a:r>
          <a:endParaRPr lang="en-US" sz="3600" kern="1200" dirty="0">
            <a:latin typeface="Franklin Gothic Medium Cond" panose="020B0606030402020204" pitchFamily="34" charset="0"/>
          </a:endParaRPr>
        </a:p>
      </dsp:txBody>
      <dsp:txXfrm>
        <a:off x="1648413" y="4081373"/>
        <a:ext cx="2607799" cy="1532084"/>
      </dsp:txXfrm>
    </dsp:sp>
    <dsp:sp modelId="{124D5F09-CD3C-4BC0-93DD-450E947750B2}">
      <dsp:nvSpPr>
        <dsp:cNvPr id="0" name=""/>
        <dsp:cNvSpPr/>
      </dsp:nvSpPr>
      <dsp:spPr>
        <a:xfrm>
          <a:off x="4639233" y="4085203"/>
          <a:ext cx="1532084" cy="1532084"/>
        </a:xfrm>
        <a:prstGeom prst="ellipse">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62DB5-F298-4723-81E5-C307E32938F5}">
      <dsp:nvSpPr>
        <dsp:cNvPr id="0" name=""/>
        <dsp:cNvSpPr/>
      </dsp:nvSpPr>
      <dsp:spPr>
        <a:xfrm>
          <a:off x="6016481" y="4081373"/>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latin typeface="Franklin Gothic Medium Cond" panose="020B0606030402020204" pitchFamily="34" charset="0"/>
            </a:rPr>
            <a:t>Public Corporations</a:t>
          </a:r>
          <a:endParaRPr lang="en-US" sz="3600" kern="1200" dirty="0">
            <a:latin typeface="Franklin Gothic Medium Cond" panose="020B0606030402020204" pitchFamily="34" charset="0"/>
          </a:endParaRPr>
        </a:p>
      </dsp:txBody>
      <dsp:txXfrm>
        <a:off x="6016481" y="4081373"/>
        <a:ext cx="2607799" cy="1532084"/>
      </dsp:txXfrm>
    </dsp:sp>
    <dsp:sp modelId="{00ACB0FC-2B65-4B30-A7A4-6F0471DFB69E}">
      <dsp:nvSpPr>
        <dsp:cNvPr id="0" name=""/>
        <dsp:cNvSpPr/>
      </dsp:nvSpPr>
      <dsp:spPr>
        <a:xfrm>
          <a:off x="6823267" y="2070512"/>
          <a:ext cx="1532084" cy="1532084"/>
        </a:xfrm>
        <a:prstGeom prst="ellipse">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2599FF-BF0C-40AE-AFC0-8F6851D2F1EB}">
      <dsp:nvSpPr>
        <dsp:cNvPr id="0" name=""/>
        <dsp:cNvSpPr/>
      </dsp:nvSpPr>
      <dsp:spPr>
        <a:xfrm>
          <a:off x="8200515" y="2066682"/>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latin typeface="Franklin Gothic Medium Cond" panose="020B0606030402020204" pitchFamily="34" charset="0"/>
            </a:rPr>
            <a:t>Dept. Undertakings</a:t>
          </a:r>
          <a:endParaRPr lang="en-US" sz="3600" kern="1200" dirty="0">
            <a:latin typeface="Franklin Gothic Medium Cond" panose="020B0606030402020204" pitchFamily="34" charset="0"/>
          </a:endParaRPr>
        </a:p>
      </dsp:txBody>
      <dsp:txXfrm>
        <a:off x="8200515" y="2066682"/>
        <a:ext cx="2607799" cy="15320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58935-B47D-4725-B8B0-C0CA068104A5}">
      <dsp:nvSpPr>
        <dsp:cNvPr id="0" name=""/>
        <dsp:cNvSpPr/>
      </dsp:nvSpPr>
      <dsp:spPr>
        <a:xfrm>
          <a:off x="5405275" y="1587906"/>
          <a:ext cx="2184034" cy="482606"/>
        </a:xfrm>
        <a:custGeom>
          <a:avLst/>
          <a:gdLst/>
          <a:ahLst/>
          <a:cxnLst/>
          <a:rect l="0" t="0" r="0" b="0"/>
          <a:pathLst>
            <a:path>
              <a:moveTo>
                <a:pt x="0" y="0"/>
              </a:moveTo>
              <a:lnTo>
                <a:pt x="0" y="243218"/>
              </a:lnTo>
              <a:lnTo>
                <a:pt x="2184034" y="243218"/>
              </a:lnTo>
              <a:lnTo>
                <a:pt x="2184034" y="4826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2A1025-30F0-436A-B1A1-61E73A621958}">
      <dsp:nvSpPr>
        <dsp:cNvPr id="0" name=""/>
        <dsp:cNvSpPr/>
      </dsp:nvSpPr>
      <dsp:spPr>
        <a:xfrm>
          <a:off x="3221241" y="3602597"/>
          <a:ext cx="2184034" cy="482606"/>
        </a:xfrm>
        <a:custGeom>
          <a:avLst/>
          <a:gdLst/>
          <a:ahLst/>
          <a:cxnLst/>
          <a:rect l="0" t="0" r="0" b="0"/>
          <a:pathLst>
            <a:path>
              <a:moveTo>
                <a:pt x="0" y="0"/>
              </a:moveTo>
              <a:lnTo>
                <a:pt x="0" y="243218"/>
              </a:lnTo>
              <a:lnTo>
                <a:pt x="2184034" y="243218"/>
              </a:lnTo>
              <a:lnTo>
                <a:pt x="2184034" y="48260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182F2-C0E7-4EEE-AA55-2ECC1D180010}">
      <dsp:nvSpPr>
        <dsp:cNvPr id="0" name=""/>
        <dsp:cNvSpPr/>
      </dsp:nvSpPr>
      <dsp:spPr>
        <a:xfrm>
          <a:off x="1037207" y="3602597"/>
          <a:ext cx="2184034" cy="482606"/>
        </a:xfrm>
        <a:custGeom>
          <a:avLst/>
          <a:gdLst/>
          <a:ahLst/>
          <a:cxnLst/>
          <a:rect l="0" t="0" r="0" b="0"/>
          <a:pathLst>
            <a:path>
              <a:moveTo>
                <a:pt x="2184034" y="0"/>
              </a:moveTo>
              <a:lnTo>
                <a:pt x="2184034" y="243218"/>
              </a:lnTo>
              <a:lnTo>
                <a:pt x="0" y="243218"/>
              </a:lnTo>
              <a:lnTo>
                <a:pt x="0" y="48260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07CF2-D123-460A-981D-4566C379211D}">
      <dsp:nvSpPr>
        <dsp:cNvPr id="0" name=""/>
        <dsp:cNvSpPr/>
      </dsp:nvSpPr>
      <dsp:spPr>
        <a:xfrm>
          <a:off x="3221241" y="1587906"/>
          <a:ext cx="2184034" cy="482606"/>
        </a:xfrm>
        <a:custGeom>
          <a:avLst/>
          <a:gdLst/>
          <a:ahLst/>
          <a:cxnLst/>
          <a:rect l="0" t="0" r="0" b="0"/>
          <a:pathLst>
            <a:path>
              <a:moveTo>
                <a:pt x="2184034" y="0"/>
              </a:moveTo>
              <a:lnTo>
                <a:pt x="2184034" y="243218"/>
              </a:lnTo>
              <a:lnTo>
                <a:pt x="0" y="243218"/>
              </a:lnTo>
              <a:lnTo>
                <a:pt x="0" y="4826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5B5400-8AC7-47E7-803A-4129B42E78CA}">
      <dsp:nvSpPr>
        <dsp:cNvPr id="0" name=""/>
        <dsp:cNvSpPr/>
      </dsp:nvSpPr>
      <dsp:spPr>
        <a:xfrm>
          <a:off x="4639233" y="55822"/>
          <a:ext cx="1532084" cy="153208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333520-E8C8-4F6D-8E0A-3C6454580079}">
      <dsp:nvSpPr>
        <dsp:cNvPr id="0" name=""/>
        <dsp:cNvSpPr/>
      </dsp:nvSpPr>
      <dsp:spPr>
        <a:xfrm>
          <a:off x="6016481" y="51991"/>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latin typeface="Franklin Gothic Medium Cond" panose="020B0606030402020204" pitchFamily="34" charset="0"/>
            </a:rPr>
            <a:t>Government</a:t>
          </a:r>
          <a:endParaRPr lang="en-US" sz="3600" kern="1200" dirty="0">
            <a:latin typeface="Franklin Gothic Medium Cond" panose="020B0606030402020204" pitchFamily="34" charset="0"/>
          </a:endParaRPr>
        </a:p>
      </dsp:txBody>
      <dsp:txXfrm>
        <a:off x="6016481" y="51991"/>
        <a:ext cx="2607799" cy="1532084"/>
      </dsp:txXfrm>
    </dsp:sp>
    <dsp:sp modelId="{CAE6BC75-6759-4377-AB4D-BF91B018EB72}">
      <dsp:nvSpPr>
        <dsp:cNvPr id="0" name=""/>
        <dsp:cNvSpPr/>
      </dsp:nvSpPr>
      <dsp:spPr>
        <a:xfrm>
          <a:off x="2455199" y="2070512"/>
          <a:ext cx="1532084" cy="1532084"/>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34276F-E3FC-4159-B5C1-B065F1059ED3}">
      <dsp:nvSpPr>
        <dsp:cNvPr id="0" name=""/>
        <dsp:cNvSpPr/>
      </dsp:nvSpPr>
      <dsp:spPr>
        <a:xfrm>
          <a:off x="3832447" y="2066682"/>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PSU </a:t>
          </a:r>
          <a:endParaRPr lang="en-US" sz="3600" kern="1200" dirty="0">
            <a:latin typeface="Franklin Gothic Medium Cond" panose="020B0606030402020204" pitchFamily="34" charset="0"/>
          </a:endParaRPr>
        </a:p>
      </dsp:txBody>
      <dsp:txXfrm>
        <a:off x="3832447" y="2066682"/>
        <a:ext cx="2607799" cy="1532084"/>
      </dsp:txXfrm>
    </dsp:sp>
    <dsp:sp modelId="{F31B39F3-99C4-4932-A69A-A098307FD34B}">
      <dsp:nvSpPr>
        <dsp:cNvPr id="0" name=""/>
        <dsp:cNvSpPr/>
      </dsp:nvSpPr>
      <dsp:spPr>
        <a:xfrm>
          <a:off x="271165" y="4085203"/>
          <a:ext cx="1532084" cy="1532084"/>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5CA50-2F42-4944-961B-99F4CD43FDFA}">
      <dsp:nvSpPr>
        <dsp:cNvPr id="0" name=""/>
        <dsp:cNvSpPr/>
      </dsp:nvSpPr>
      <dsp:spPr>
        <a:xfrm>
          <a:off x="1648413" y="4081373"/>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latin typeface="Franklin Gothic Medium Cond" panose="020B0606030402020204" pitchFamily="34" charset="0"/>
            </a:rPr>
            <a:t>Government Companies</a:t>
          </a:r>
          <a:endParaRPr lang="en-US" sz="3600" kern="1200" dirty="0">
            <a:latin typeface="Franklin Gothic Medium Cond" panose="020B0606030402020204" pitchFamily="34" charset="0"/>
          </a:endParaRPr>
        </a:p>
      </dsp:txBody>
      <dsp:txXfrm>
        <a:off x="1648413" y="4081373"/>
        <a:ext cx="2607799" cy="1532084"/>
      </dsp:txXfrm>
    </dsp:sp>
    <dsp:sp modelId="{124D5F09-CD3C-4BC0-93DD-450E947750B2}">
      <dsp:nvSpPr>
        <dsp:cNvPr id="0" name=""/>
        <dsp:cNvSpPr/>
      </dsp:nvSpPr>
      <dsp:spPr>
        <a:xfrm>
          <a:off x="4639233" y="4085203"/>
          <a:ext cx="1532084" cy="1532084"/>
        </a:xfrm>
        <a:prstGeom prst="ellipse">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62DB5-F298-4723-81E5-C307E32938F5}">
      <dsp:nvSpPr>
        <dsp:cNvPr id="0" name=""/>
        <dsp:cNvSpPr/>
      </dsp:nvSpPr>
      <dsp:spPr>
        <a:xfrm>
          <a:off x="6016481" y="4081373"/>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latin typeface="Franklin Gothic Medium Cond" panose="020B0606030402020204" pitchFamily="34" charset="0"/>
            </a:rPr>
            <a:t>Public Corporations</a:t>
          </a:r>
          <a:endParaRPr lang="en-US" sz="3600" kern="1200" dirty="0">
            <a:latin typeface="Franklin Gothic Medium Cond" panose="020B0606030402020204" pitchFamily="34" charset="0"/>
          </a:endParaRPr>
        </a:p>
      </dsp:txBody>
      <dsp:txXfrm>
        <a:off x="6016481" y="4081373"/>
        <a:ext cx="2607799" cy="1532084"/>
      </dsp:txXfrm>
    </dsp:sp>
    <dsp:sp modelId="{00ACB0FC-2B65-4B30-A7A4-6F0471DFB69E}">
      <dsp:nvSpPr>
        <dsp:cNvPr id="0" name=""/>
        <dsp:cNvSpPr/>
      </dsp:nvSpPr>
      <dsp:spPr>
        <a:xfrm>
          <a:off x="6823267" y="2070512"/>
          <a:ext cx="1532084" cy="1532084"/>
        </a:xfrm>
        <a:prstGeom prst="ellipse">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2599FF-BF0C-40AE-AFC0-8F6851D2F1EB}">
      <dsp:nvSpPr>
        <dsp:cNvPr id="0" name=""/>
        <dsp:cNvSpPr/>
      </dsp:nvSpPr>
      <dsp:spPr>
        <a:xfrm>
          <a:off x="8200515" y="2066682"/>
          <a:ext cx="2607799" cy="153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latin typeface="Franklin Gothic Medium Cond" panose="020B0606030402020204" pitchFamily="34" charset="0"/>
            </a:rPr>
            <a:t>Dept. Undertakings</a:t>
          </a:r>
          <a:endParaRPr lang="en-US" sz="3600" kern="1200" dirty="0">
            <a:latin typeface="Franklin Gothic Medium Cond" panose="020B0606030402020204" pitchFamily="34" charset="0"/>
          </a:endParaRPr>
        </a:p>
      </dsp:txBody>
      <dsp:txXfrm>
        <a:off x="8200515" y="2066682"/>
        <a:ext cx="2607799" cy="15320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F90CD-35D7-48EF-BA57-1925CA30953B}">
      <dsp:nvSpPr>
        <dsp:cNvPr id="0" name=""/>
        <dsp:cNvSpPr/>
      </dsp:nvSpPr>
      <dsp:spPr>
        <a:xfrm>
          <a:off x="102132" y="1562837"/>
          <a:ext cx="2713509" cy="1356754"/>
        </a:xfrm>
        <a:prstGeom prst="roundRect">
          <a:avLst>
            <a:gd name="adj" fmla="val 10000"/>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Companies Act</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2013</a:t>
          </a:r>
          <a:endParaRPr lang="en-US" sz="3200" kern="1200" dirty="0">
            <a:latin typeface="Franklin Gothic Demi Cond" panose="020B0706030402020204" pitchFamily="34" charset="0"/>
          </a:endParaRPr>
        </a:p>
      </dsp:txBody>
      <dsp:txXfrm>
        <a:off x="141870" y="1602575"/>
        <a:ext cx="2634033" cy="1277278"/>
      </dsp:txXfrm>
    </dsp:sp>
    <dsp:sp modelId="{475A630D-80C5-4C9D-B903-EF34BFD26B20}">
      <dsp:nvSpPr>
        <dsp:cNvPr id="0" name=""/>
        <dsp:cNvSpPr/>
      </dsp:nvSpPr>
      <dsp:spPr>
        <a:xfrm rot="18289469">
          <a:off x="2408009" y="1437877"/>
          <a:ext cx="1900667" cy="46406"/>
        </a:xfrm>
        <a:custGeom>
          <a:avLst/>
          <a:gdLst/>
          <a:ahLst/>
          <a:cxnLst/>
          <a:rect l="0" t="0" r="0" b="0"/>
          <a:pathLst>
            <a:path>
              <a:moveTo>
                <a:pt x="0" y="23203"/>
              </a:moveTo>
              <a:lnTo>
                <a:pt x="1900667" y="232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310826" y="1413564"/>
        <a:ext cx="95033" cy="95033"/>
      </dsp:txXfrm>
    </dsp:sp>
    <dsp:sp modelId="{6B03C8EA-35CA-4108-9BC6-8E052F57BCD8}">
      <dsp:nvSpPr>
        <dsp:cNvPr id="0" name=""/>
        <dsp:cNvSpPr/>
      </dsp:nvSpPr>
      <dsp:spPr>
        <a:xfrm>
          <a:off x="3901045" y="2569"/>
          <a:ext cx="2713509" cy="1356754"/>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One person</a:t>
          </a:r>
        </a:p>
      </dsp:txBody>
      <dsp:txXfrm>
        <a:off x="3940783" y="42307"/>
        <a:ext cx="2634033" cy="1277278"/>
      </dsp:txXfrm>
    </dsp:sp>
    <dsp:sp modelId="{40407210-D41E-413A-87AC-41E8BA17EA7C}">
      <dsp:nvSpPr>
        <dsp:cNvPr id="0" name=""/>
        <dsp:cNvSpPr/>
      </dsp:nvSpPr>
      <dsp:spPr>
        <a:xfrm>
          <a:off x="2815641" y="2218011"/>
          <a:ext cx="1085403" cy="46406"/>
        </a:xfrm>
        <a:custGeom>
          <a:avLst/>
          <a:gdLst/>
          <a:ahLst/>
          <a:cxnLst/>
          <a:rect l="0" t="0" r="0" b="0"/>
          <a:pathLst>
            <a:path>
              <a:moveTo>
                <a:pt x="0" y="23203"/>
              </a:moveTo>
              <a:lnTo>
                <a:pt x="1085403" y="232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31208" y="2214079"/>
        <a:ext cx="54270" cy="54270"/>
      </dsp:txXfrm>
    </dsp:sp>
    <dsp:sp modelId="{5DD26A96-94CB-4E55-BB11-9805655287FB}">
      <dsp:nvSpPr>
        <dsp:cNvPr id="0" name=""/>
        <dsp:cNvSpPr/>
      </dsp:nvSpPr>
      <dsp:spPr>
        <a:xfrm>
          <a:off x="3901045" y="1562837"/>
          <a:ext cx="2713509" cy="1356754"/>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Private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2-200</a:t>
          </a:r>
        </a:p>
      </dsp:txBody>
      <dsp:txXfrm>
        <a:off x="3940783" y="1602575"/>
        <a:ext cx="2634033" cy="1277278"/>
      </dsp:txXfrm>
    </dsp:sp>
    <dsp:sp modelId="{05E85E7D-5B3A-4409-8A3C-5621C7DDDA0A}">
      <dsp:nvSpPr>
        <dsp:cNvPr id="0" name=""/>
        <dsp:cNvSpPr/>
      </dsp:nvSpPr>
      <dsp:spPr>
        <a:xfrm rot="3310531">
          <a:off x="2408009" y="2998145"/>
          <a:ext cx="1900667" cy="46406"/>
        </a:xfrm>
        <a:custGeom>
          <a:avLst/>
          <a:gdLst/>
          <a:ahLst/>
          <a:cxnLst/>
          <a:rect l="0" t="0" r="0" b="0"/>
          <a:pathLst>
            <a:path>
              <a:moveTo>
                <a:pt x="0" y="23203"/>
              </a:moveTo>
              <a:lnTo>
                <a:pt x="1900667" y="232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310826" y="2973831"/>
        <a:ext cx="95033" cy="95033"/>
      </dsp:txXfrm>
    </dsp:sp>
    <dsp:sp modelId="{72344CEC-1915-4E82-91EB-E2C3A4276BCF}">
      <dsp:nvSpPr>
        <dsp:cNvPr id="0" name=""/>
        <dsp:cNvSpPr/>
      </dsp:nvSpPr>
      <dsp:spPr>
        <a:xfrm>
          <a:off x="3901045" y="3123105"/>
          <a:ext cx="2713509" cy="1356754"/>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Public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7-unlimited</a:t>
          </a:r>
        </a:p>
      </dsp:txBody>
      <dsp:txXfrm>
        <a:off x="3940783" y="3162843"/>
        <a:ext cx="2634033" cy="1277278"/>
      </dsp:txXfrm>
    </dsp:sp>
    <dsp:sp modelId="{8CFA3C00-2031-4EE2-A6A8-7ADB71CFE845}">
      <dsp:nvSpPr>
        <dsp:cNvPr id="0" name=""/>
        <dsp:cNvSpPr/>
      </dsp:nvSpPr>
      <dsp:spPr>
        <a:xfrm rot="19457599">
          <a:off x="6488917" y="3388212"/>
          <a:ext cx="1336678" cy="46406"/>
        </a:xfrm>
        <a:custGeom>
          <a:avLst/>
          <a:gdLst/>
          <a:ahLst/>
          <a:cxnLst/>
          <a:rect l="0" t="0" r="0" b="0"/>
          <a:pathLst>
            <a:path>
              <a:moveTo>
                <a:pt x="0" y="23203"/>
              </a:moveTo>
              <a:lnTo>
                <a:pt x="1336678" y="2320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123839" y="3377998"/>
        <a:ext cx="66833" cy="66833"/>
      </dsp:txXfrm>
    </dsp:sp>
    <dsp:sp modelId="{A077156A-2B74-43C2-9022-E005107E1C49}">
      <dsp:nvSpPr>
        <dsp:cNvPr id="0" name=""/>
        <dsp:cNvSpPr/>
      </dsp:nvSpPr>
      <dsp:spPr>
        <a:xfrm>
          <a:off x="7699958" y="2342971"/>
          <a:ext cx="2713509" cy="13567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Listed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Vodafone India.</a:t>
          </a:r>
          <a:endParaRPr lang="en-US" sz="3200" kern="1200" dirty="0">
            <a:latin typeface="Franklin Gothic Demi Cond" panose="020B0706030402020204" pitchFamily="34" charset="0"/>
          </a:endParaRPr>
        </a:p>
      </dsp:txBody>
      <dsp:txXfrm>
        <a:off x="7739696" y="2382709"/>
        <a:ext cx="2634033" cy="1277278"/>
      </dsp:txXfrm>
    </dsp:sp>
    <dsp:sp modelId="{58C52B99-1DC4-467F-BBAC-D64720239E8C}">
      <dsp:nvSpPr>
        <dsp:cNvPr id="0" name=""/>
        <dsp:cNvSpPr/>
      </dsp:nvSpPr>
      <dsp:spPr>
        <a:xfrm rot="2142401">
          <a:off x="6488917" y="4168346"/>
          <a:ext cx="1336678" cy="46406"/>
        </a:xfrm>
        <a:custGeom>
          <a:avLst/>
          <a:gdLst/>
          <a:ahLst/>
          <a:cxnLst/>
          <a:rect l="0" t="0" r="0" b="0"/>
          <a:pathLst>
            <a:path>
              <a:moveTo>
                <a:pt x="0" y="23203"/>
              </a:moveTo>
              <a:lnTo>
                <a:pt x="1336678" y="2320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123839" y="4158132"/>
        <a:ext cx="66833" cy="66833"/>
      </dsp:txXfrm>
    </dsp:sp>
    <dsp:sp modelId="{85546651-7D07-4D38-83F2-5858F1A055F7}">
      <dsp:nvSpPr>
        <dsp:cNvPr id="0" name=""/>
        <dsp:cNvSpPr/>
      </dsp:nvSpPr>
      <dsp:spPr>
        <a:xfrm>
          <a:off x="7699958" y="3903238"/>
          <a:ext cx="2713509" cy="13567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Unlisted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Nokia India</a:t>
          </a:r>
          <a:endParaRPr lang="en-US" sz="3200" kern="1200" dirty="0">
            <a:latin typeface="Franklin Gothic Demi Cond" panose="020B0706030402020204" pitchFamily="34" charset="0"/>
          </a:endParaRPr>
        </a:p>
      </dsp:txBody>
      <dsp:txXfrm>
        <a:off x="7739696" y="3942976"/>
        <a:ext cx="2634033" cy="12772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00C72-2670-4715-8317-2786F6DEF84E}">
      <dsp:nvSpPr>
        <dsp:cNvPr id="0" name=""/>
        <dsp:cNvSpPr/>
      </dsp:nvSpPr>
      <dsp:spPr>
        <a:xfrm>
          <a:off x="3941" y="5139"/>
          <a:ext cx="2626142" cy="2626142"/>
        </a:xfrm>
        <a:prstGeom prst="rect">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EB78C-806A-4EB3-8632-B7E66ED34419}">
      <dsp:nvSpPr>
        <dsp:cNvPr id="0" name=""/>
        <dsp:cNvSpPr/>
      </dsp:nvSpPr>
      <dsp:spPr>
        <a:xfrm>
          <a:off x="3941"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88ED51-0070-4868-AD7E-30745A9516C9}">
      <dsp:nvSpPr>
        <dsp:cNvPr id="0" name=""/>
        <dsp:cNvSpPr/>
      </dsp:nvSpPr>
      <dsp:spPr>
        <a:xfrm>
          <a:off x="3941"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err="1" smtClean="0">
              <a:latin typeface="Franklin Gothic Demi Cond" panose="020B0706030402020204" pitchFamily="34" charset="0"/>
            </a:rPr>
            <a:t>BoD</a:t>
          </a:r>
          <a:endParaRPr lang="en-US" sz="4900" kern="1200" dirty="0">
            <a:latin typeface="Franklin Gothic Demi Cond" panose="020B0706030402020204" pitchFamily="34" charset="0"/>
          </a:endParaRPr>
        </a:p>
      </dsp:txBody>
      <dsp:txXfrm>
        <a:off x="3941" y="2631281"/>
        <a:ext cx="2626142" cy="2626142"/>
      </dsp:txXfrm>
    </dsp:sp>
    <dsp:sp modelId="{E81C8731-0EDD-44B8-9B62-615DFB60ACEE}">
      <dsp:nvSpPr>
        <dsp:cNvPr id="0" name=""/>
        <dsp:cNvSpPr/>
      </dsp:nvSpPr>
      <dsp:spPr>
        <a:xfrm>
          <a:off x="2631132" y="5139"/>
          <a:ext cx="2626142" cy="2626142"/>
        </a:xfrm>
        <a:prstGeom prst="rect">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D34670-7CB8-4883-9CD7-BEF0BDB34EE5}">
      <dsp:nvSpPr>
        <dsp:cNvPr id="0" name=""/>
        <dsp:cNvSpPr/>
      </dsp:nvSpPr>
      <dsp:spPr>
        <a:xfrm>
          <a:off x="2631132"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55879B-D4FB-4F59-9171-C17674C73419}">
      <dsp:nvSpPr>
        <dsp:cNvPr id="0" name=""/>
        <dsp:cNvSpPr/>
      </dsp:nvSpPr>
      <dsp:spPr>
        <a:xfrm>
          <a:off x="2631132"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AGM</a:t>
          </a:r>
        </a:p>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Audit</a:t>
          </a:r>
          <a:br>
            <a:rPr lang="en-US" sz="4900" kern="1200" dirty="0" smtClean="0">
              <a:latin typeface="Franklin Gothic Demi Cond" panose="020B0706030402020204" pitchFamily="34" charset="0"/>
            </a:rPr>
          </a:br>
          <a:r>
            <a:rPr lang="en-US" sz="4900" kern="1200" dirty="0" smtClean="0">
              <a:latin typeface="Franklin Gothic Demi Cond" panose="020B0706030402020204" pitchFamily="34" charset="0"/>
              <a:hlinkClick xmlns:r="http://schemas.openxmlformats.org/officeDocument/2006/relationships" r:id="rId3"/>
            </a:rPr>
            <a:t>Link</a:t>
          </a:r>
          <a:endParaRPr lang="en-US" sz="4900" kern="1200" dirty="0">
            <a:latin typeface="Franklin Gothic Demi Cond" panose="020B0706030402020204" pitchFamily="34" charset="0"/>
          </a:endParaRPr>
        </a:p>
      </dsp:txBody>
      <dsp:txXfrm>
        <a:off x="2631132" y="2631281"/>
        <a:ext cx="2626142" cy="2626142"/>
      </dsp:txXfrm>
    </dsp:sp>
    <dsp:sp modelId="{78CA1DF5-FF06-43B1-A313-D65A8610AD27}">
      <dsp:nvSpPr>
        <dsp:cNvPr id="0" name=""/>
        <dsp:cNvSpPr/>
      </dsp:nvSpPr>
      <dsp:spPr>
        <a:xfrm>
          <a:off x="5258324" y="5139"/>
          <a:ext cx="2626142" cy="2626142"/>
        </a:xfrm>
        <a:prstGeom prst="rect">
          <a:avLst/>
        </a:prstGeom>
        <a:blipFill rotWithShape="1">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5EF2B6-B60F-49A0-B5DD-4F0E3FEC3280}">
      <dsp:nvSpPr>
        <dsp:cNvPr id="0" name=""/>
        <dsp:cNvSpPr/>
      </dsp:nvSpPr>
      <dsp:spPr>
        <a:xfrm>
          <a:off x="5258324"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7135E-F1FF-457E-9671-728C29598898}">
      <dsp:nvSpPr>
        <dsp:cNvPr id="0" name=""/>
        <dsp:cNvSpPr/>
      </dsp:nvSpPr>
      <dsp:spPr>
        <a:xfrm>
          <a:off x="5258324"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CSR</a:t>
          </a:r>
          <a:endParaRPr lang="en-US" sz="4900" kern="1200" dirty="0">
            <a:latin typeface="Franklin Gothic Demi Cond" panose="020B0706030402020204" pitchFamily="34" charset="0"/>
          </a:endParaRPr>
        </a:p>
      </dsp:txBody>
      <dsp:txXfrm>
        <a:off x="5258324" y="2631281"/>
        <a:ext cx="2626142" cy="2626142"/>
      </dsp:txXfrm>
    </dsp:sp>
    <dsp:sp modelId="{C6F01965-A818-4B4A-952D-E2A3099AA5FF}">
      <dsp:nvSpPr>
        <dsp:cNvPr id="0" name=""/>
        <dsp:cNvSpPr/>
      </dsp:nvSpPr>
      <dsp:spPr>
        <a:xfrm>
          <a:off x="7885516" y="5139"/>
          <a:ext cx="2626142" cy="2626142"/>
        </a:xfrm>
        <a:prstGeom prst="rect">
          <a:avLst/>
        </a:prstGeom>
        <a:blipFill rotWithShape="1">
          <a:blip xmlns:r="http://schemas.openxmlformats.org/officeDocument/2006/relationships" r:embed="rId5"/>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E66624-3235-438E-9DB4-2D441EDEAD55}">
      <dsp:nvSpPr>
        <dsp:cNvPr id="0" name=""/>
        <dsp:cNvSpPr/>
      </dsp:nvSpPr>
      <dsp:spPr>
        <a:xfrm>
          <a:off x="7885516"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EB6C98-0B62-4D3C-A895-FF9748E92FA2}">
      <dsp:nvSpPr>
        <dsp:cNvPr id="0" name=""/>
        <dsp:cNvSpPr/>
      </dsp:nvSpPr>
      <dsp:spPr>
        <a:xfrm>
          <a:off x="7885516"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4 Statutory Bodies</a:t>
          </a:r>
          <a:endParaRPr lang="en-US" sz="4900" kern="1200" dirty="0">
            <a:latin typeface="Franklin Gothic Demi Cond" panose="020B0706030402020204" pitchFamily="34" charset="0"/>
          </a:endParaRPr>
        </a:p>
      </dsp:txBody>
      <dsp:txXfrm>
        <a:off x="7885516" y="2631281"/>
        <a:ext cx="2626142" cy="262614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F90CD-35D7-48EF-BA57-1925CA30953B}">
      <dsp:nvSpPr>
        <dsp:cNvPr id="0" name=""/>
        <dsp:cNvSpPr/>
      </dsp:nvSpPr>
      <dsp:spPr>
        <a:xfrm>
          <a:off x="4237" y="2369653"/>
          <a:ext cx="2300634" cy="1150317"/>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smtClean="0">
              <a:latin typeface="Franklin Gothic Demi Cond" panose="020B0706030402020204" pitchFamily="34" charset="0"/>
            </a:rPr>
            <a:t>BoD</a:t>
          </a:r>
          <a:endParaRPr lang="en-US" sz="3500" kern="1200" dirty="0">
            <a:latin typeface="Franklin Gothic Demi Cond" panose="020B0706030402020204" pitchFamily="34" charset="0"/>
          </a:endParaRPr>
        </a:p>
      </dsp:txBody>
      <dsp:txXfrm>
        <a:off x="37929" y="2403345"/>
        <a:ext cx="2233250" cy="1082933"/>
      </dsp:txXfrm>
    </dsp:sp>
    <dsp:sp modelId="{E8FC9633-BE59-401D-B65D-BAE17A925AE2}">
      <dsp:nvSpPr>
        <dsp:cNvPr id="0" name=""/>
        <dsp:cNvSpPr/>
      </dsp:nvSpPr>
      <dsp:spPr>
        <a:xfrm rot="17692822">
          <a:off x="1671346" y="1935085"/>
          <a:ext cx="2187305" cy="35156"/>
        </a:xfrm>
        <a:custGeom>
          <a:avLst/>
          <a:gdLst/>
          <a:ahLst/>
          <a:cxnLst/>
          <a:rect l="0" t="0" r="0" b="0"/>
          <a:pathLst>
            <a:path>
              <a:moveTo>
                <a:pt x="0" y="17578"/>
              </a:moveTo>
              <a:lnTo>
                <a:pt x="2187305" y="175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solidFill>
              <a:srgbClr val="002060"/>
            </a:solidFill>
            <a:latin typeface="Franklin Gothic Demi Cond" panose="020B0706030402020204" pitchFamily="34" charset="0"/>
          </a:endParaRPr>
        </a:p>
      </dsp:txBody>
      <dsp:txXfrm>
        <a:off x="2710316" y="1897981"/>
        <a:ext cx="109365" cy="109365"/>
      </dsp:txXfrm>
    </dsp:sp>
    <dsp:sp modelId="{6D27C688-F371-4CAE-BF71-5B41718F053B}">
      <dsp:nvSpPr>
        <dsp:cNvPr id="0" name=""/>
        <dsp:cNvSpPr/>
      </dsp:nvSpPr>
      <dsp:spPr>
        <a:xfrm>
          <a:off x="3225126" y="385356"/>
          <a:ext cx="5268522" cy="1150317"/>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r>
            <a:rPr lang="en-US" sz="3700" kern="1200" smtClean="0">
              <a:latin typeface="Franklin Gothic Demi Cond" panose="020B0706030402020204" pitchFamily="34" charset="0"/>
            </a:rPr>
            <a:t>Chairman</a:t>
          </a:r>
          <a:endParaRPr lang="en-US" sz="3700" kern="1200" dirty="0">
            <a:latin typeface="Franklin Gothic Demi Cond" panose="020B0706030402020204" pitchFamily="34" charset="0"/>
          </a:endParaRPr>
        </a:p>
      </dsp:txBody>
      <dsp:txXfrm>
        <a:off x="3258818" y="419048"/>
        <a:ext cx="5201138" cy="1082933"/>
      </dsp:txXfrm>
    </dsp:sp>
    <dsp:sp modelId="{E93C1DA7-14F0-4803-9207-255EDAC21883}">
      <dsp:nvSpPr>
        <dsp:cNvPr id="0" name=""/>
        <dsp:cNvSpPr/>
      </dsp:nvSpPr>
      <dsp:spPr>
        <a:xfrm rot="19457599">
          <a:off x="2198351" y="2596518"/>
          <a:ext cx="1133296" cy="35156"/>
        </a:xfrm>
        <a:custGeom>
          <a:avLst/>
          <a:gdLst/>
          <a:ahLst/>
          <a:cxnLst/>
          <a:rect l="0" t="0" r="0" b="0"/>
          <a:pathLst>
            <a:path>
              <a:moveTo>
                <a:pt x="0" y="17578"/>
              </a:moveTo>
              <a:lnTo>
                <a:pt x="1133296" y="175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2060"/>
            </a:solidFill>
            <a:latin typeface="Franklin Gothic Demi Cond" panose="020B0706030402020204" pitchFamily="34" charset="0"/>
          </a:endParaRPr>
        </a:p>
      </dsp:txBody>
      <dsp:txXfrm>
        <a:off x="2736667" y="2585763"/>
        <a:ext cx="56664" cy="56664"/>
      </dsp:txXfrm>
    </dsp:sp>
    <dsp:sp modelId="{89F148AA-11B1-4442-AE3B-099969D116C2}">
      <dsp:nvSpPr>
        <dsp:cNvPr id="0" name=""/>
        <dsp:cNvSpPr/>
      </dsp:nvSpPr>
      <dsp:spPr>
        <a:xfrm>
          <a:off x="3225126" y="1708221"/>
          <a:ext cx="5268522" cy="1150317"/>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r>
            <a:rPr lang="en-US" sz="3700" kern="1200" smtClean="0">
              <a:latin typeface="Franklin Gothic Demi Cond" panose="020B0706030402020204" pitchFamily="34" charset="0"/>
            </a:rPr>
            <a:t>Executive Director/Full-time</a:t>
          </a:r>
          <a:endParaRPr lang="en-US" sz="3700" kern="1200" dirty="0">
            <a:latin typeface="Franklin Gothic Demi Cond" panose="020B0706030402020204" pitchFamily="34" charset="0"/>
          </a:endParaRPr>
        </a:p>
      </dsp:txBody>
      <dsp:txXfrm>
        <a:off x="3258818" y="1741913"/>
        <a:ext cx="5201138" cy="1082933"/>
      </dsp:txXfrm>
    </dsp:sp>
    <dsp:sp modelId="{70158D46-1D3D-4DF6-82C5-D153B1D106BB}">
      <dsp:nvSpPr>
        <dsp:cNvPr id="0" name=""/>
        <dsp:cNvSpPr/>
      </dsp:nvSpPr>
      <dsp:spPr>
        <a:xfrm rot="2142401">
          <a:off x="2198351" y="3257950"/>
          <a:ext cx="1133296" cy="35156"/>
        </a:xfrm>
        <a:custGeom>
          <a:avLst/>
          <a:gdLst/>
          <a:ahLst/>
          <a:cxnLst/>
          <a:rect l="0" t="0" r="0" b="0"/>
          <a:pathLst>
            <a:path>
              <a:moveTo>
                <a:pt x="0" y="17578"/>
              </a:moveTo>
              <a:lnTo>
                <a:pt x="1133296" y="175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2060"/>
            </a:solidFill>
            <a:latin typeface="Franklin Gothic Demi Cond" panose="020B0706030402020204" pitchFamily="34" charset="0"/>
          </a:endParaRPr>
        </a:p>
      </dsp:txBody>
      <dsp:txXfrm>
        <a:off x="2736667" y="3247196"/>
        <a:ext cx="56664" cy="56664"/>
      </dsp:txXfrm>
    </dsp:sp>
    <dsp:sp modelId="{AC472FF9-0B51-4DE4-9C95-E5FB34951414}">
      <dsp:nvSpPr>
        <dsp:cNvPr id="0" name=""/>
        <dsp:cNvSpPr/>
      </dsp:nvSpPr>
      <dsp:spPr>
        <a:xfrm>
          <a:off x="3225126" y="3031086"/>
          <a:ext cx="5268522" cy="1150317"/>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Demi Cond" panose="020B0706030402020204" pitchFamily="34" charset="0"/>
            </a:rPr>
            <a:t>Nominated (Bank/Govt.)</a:t>
          </a:r>
          <a:endParaRPr lang="en-US" sz="3600" kern="1200" dirty="0">
            <a:latin typeface="Franklin Gothic Demi Cond" panose="020B0706030402020204" pitchFamily="34" charset="0"/>
          </a:endParaRPr>
        </a:p>
      </dsp:txBody>
      <dsp:txXfrm>
        <a:off x="3258818" y="3064778"/>
        <a:ext cx="5201138" cy="1082933"/>
      </dsp:txXfrm>
    </dsp:sp>
    <dsp:sp modelId="{F89E62A8-3C1E-4F5E-851E-EABEE53A92D7}">
      <dsp:nvSpPr>
        <dsp:cNvPr id="0" name=""/>
        <dsp:cNvSpPr/>
      </dsp:nvSpPr>
      <dsp:spPr>
        <a:xfrm rot="3907178">
          <a:off x="1671346" y="3919383"/>
          <a:ext cx="2187305" cy="35156"/>
        </a:xfrm>
        <a:custGeom>
          <a:avLst/>
          <a:gdLst/>
          <a:ahLst/>
          <a:cxnLst/>
          <a:rect l="0" t="0" r="0" b="0"/>
          <a:pathLst>
            <a:path>
              <a:moveTo>
                <a:pt x="0" y="17578"/>
              </a:moveTo>
              <a:lnTo>
                <a:pt x="2187305" y="175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solidFill>
              <a:srgbClr val="002060"/>
            </a:solidFill>
            <a:latin typeface="Franklin Gothic Demi Cond" panose="020B0706030402020204" pitchFamily="34" charset="0"/>
          </a:endParaRPr>
        </a:p>
      </dsp:txBody>
      <dsp:txXfrm>
        <a:off x="2710316" y="3882278"/>
        <a:ext cx="109365" cy="109365"/>
      </dsp:txXfrm>
    </dsp:sp>
    <dsp:sp modelId="{44E8E500-64E1-475B-9855-045AADB66D8F}">
      <dsp:nvSpPr>
        <dsp:cNvPr id="0" name=""/>
        <dsp:cNvSpPr/>
      </dsp:nvSpPr>
      <dsp:spPr>
        <a:xfrm>
          <a:off x="3225126" y="4353951"/>
          <a:ext cx="5268522" cy="1150317"/>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smtClean="0">
              <a:latin typeface="Franklin Gothic Demi Cond" panose="020B0706030402020204" pitchFamily="34" charset="0"/>
            </a:rPr>
            <a:t>Independent Director</a:t>
          </a:r>
          <a:endParaRPr lang="en-US" sz="3500" kern="1200" dirty="0">
            <a:latin typeface="Franklin Gothic Demi Cond" panose="020B0706030402020204" pitchFamily="34" charset="0"/>
          </a:endParaRPr>
        </a:p>
      </dsp:txBody>
      <dsp:txXfrm>
        <a:off x="3258818" y="4387643"/>
        <a:ext cx="5201138" cy="108293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56F65-BF90-493A-BF73-860B6971C3D7}">
      <dsp:nvSpPr>
        <dsp:cNvPr id="0" name=""/>
        <dsp:cNvSpPr/>
      </dsp:nvSpPr>
      <dsp:spPr>
        <a:xfrm>
          <a:off x="316588" y="597605"/>
          <a:ext cx="1744046" cy="3733998"/>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One person</a:t>
          </a:r>
        </a:p>
      </dsp:txBody>
      <dsp:txXfrm>
        <a:off x="316588" y="597605"/>
        <a:ext cx="1744046" cy="1120199"/>
      </dsp:txXfrm>
    </dsp:sp>
    <dsp:sp modelId="{70513F6B-D5BD-45BC-80E5-82D3092881C3}">
      <dsp:nvSpPr>
        <dsp:cNvPr id="0" name=""/>
        <dsp:cNvSpPr/>
      </dsp:nvSpPr>
      <dsp:spPr>
        <a:xfrm>
          <a:off x="943" y="1579893"/>
          <a:ext cx="2375335" cy="308506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1640" tIns="316230" rIns="421640" bIns="316230" numCol="1" spcCol="1270" anchor="ctr" anchorCtr="0">
          <a:noAutofit/>
        </a:bodyPr>
        <a:lstStyle/>
        <a:p>
          <a:pPr lvl="0" algn="ctr" defTabSz="7378700">
            <a:lnSpc>
              <a:spcPct val="90000"/>
            </a:lnSpc>
            <a:spcBef>
              <a:spcPct val="0"/>
            </a:spcBef>
            <a:spcAft>
              <a:spcPct val="35000"/>
            </a:spcAft>
          </a:pPr>
          <a:r>
            <a:rPr lang="en-US" sz="16600" kern="1200" dirty="0" smtClean="0">
              <a:latin typeface="Franklin Gothic Demi Cond" panose="020B0706030402020204" pitchFamily="34" charset="0"/>
            </a:rPr>
            <a:t>1</a:t>
          </a:r>
        </a:p>
      </dsp:txBody>
      <dsp:txXfrm>
        <a:off x="70514" y="1649464"/>
        <a:ext cx="2236193" cy="2945922"/>
      </dsp:txXfrm>
    </dsp:sp>
    <dsp:sp modelId="{C99F4B76-22E1-45AF-8F0F-42E7CC1BF186}">
      <dsp:nvSpPr>
        <dsp:cNvPr id="0" name=""/>
        <dsp:cNvSpPr/>
      </dsp:nvSpPr>
      <dsp:spPr>
        <a:xfrm>
          <a:off x="2852436" y="493051"/>
          <a:ext cx="2174721" cy="415221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Private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2-200</a:t>
          </a:r>
        </a:p>
      </dsp:txBody>
      <dsp:txXfrm>
        <a:off x="2852436" y="493051"/>
        <a:ext cx="2174721" cy="1245664"/>
      </dsp:txXfrm>
    </dsp:sp>
    <dsp:sp modelId="{6CAEE3B8-B35F-4145-9B77-8CFE3BA38C92}">
      <dsp:nvSpPr>
        <dsp:cNvPr id="0" name=""/>
        <dsp:cNvSpPr/>
      </dsp:nvSpPr>
      <dsp:spPr>
        <a:xfrm>
          <a:off x="2752129" y="1684447"/>
          <a:ext cx="2375335" cy="308506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1640" tIns="316230" rIns="421640" bIns="316230" numCol="1" spcCol="1270" anchor="ctr" anchorCtr="0">
          <a:noAutofit/>
        </a:bodyPr>
        <a:lstStyle/>
        <a:p>
          <a:pPr lvl="0" algn="ctr" defTabSz="7378700">
            <a:lnSpc>
              <a:spcPct val="90000"/>
            </a:lnSpc>
            <a:spcBef>
              <a:spcPct val="0"/>
            </a:spcBef>
            <a:spcAft>
              <a:spcPct val="35000"/>
            </a:spcAft>
          </a:pPr>
          <a:r>
            <a:rPr lang="en-US" sz="16600" kern="1200" dirty="0" smtClean="0">
              <a:latin typeface="Franklin Gothic Demi Cond" panose="020B0706030402020204" pitchFamily="34" charset="0"/>
            </a:rPr>
            <a:t>2</a:t>
          </a:r>
        </a:p>
      </dsp:txBody>
      <dsp:txXfrm>
        <a:off x="2821700" y="1754018"/>
        <a:ext cx="2236193" cy="2945922"/>
      </dsp:txXfrm>
    </dsp:sp>
    <dsp:sp modelId="{FA67ACAE-8048-4815-ABBC-5FE6F5A0287A}">
      <dsp:nvSpPr>
        <dsp:cNvPr id="0" name=""/>
        <dsp:cNvSpPr/>
      </dsp:nvSpPr>
      <dsp:spPr>
        <a:xfrm>
          <a:off x="5503315" y="0"/>
          <a:ext cx="5011340" cy="5262563"/>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Public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7-unlimited</a:t>
          </a:r>
        </a:p>
      </dsp:txBody>
      <dsp:txXfrm>
        <a:off x="5503315" y="0"/>
        <a:ext cx="5011340" cy="1578768"/>
      </dsp:txXfrm>
    </dsp:sp>
    <dsp:sp modelId="{DB3303E7-C7AE-4970-995E-C3D8ED973D69}">
      <dsp:nvSpPr>
        <dsp:cNvPr id="0" name=""/>
        <dsp:cNvSpPr/>
      </dsp:nvSpPr>
      <dsp:spPr>
        <a:xfrm>
          <a:off x="6004449" y="1579117"/>
          <a:ext cx="4009072" cy="705679"/>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3-15</a:t>
          </a:r>
        </a:p>
      </dsp:txBody>
      <dsp:txXfrm>
        <a:off x="6025118" y="1599786"/>
        <a:ext cx="3967734" cy="664341"/>
      </dsp:txXfrm>
    </dsp:sp>
    <dsp:sp modelId="{FE0B05D6-1781-4F88-A1E4-AC2A85CFB1D6}">
      <dsp:nvSpPr>
        <dsp:cNvPr id="0" name=""/>
        <dsp:cNvSpPr/>
      </dsp:nvSpPr>
      <dsp:spPr>
        <a:xfrm>
          <a:off x="6004449" y="2393363"/>
          <a:ext cx="4009072" cy="705679"/>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More by AGM</a:t>
          </a:r>
        </a:p>
      </dsp:txBody>
      <dsp:txXfrm>
        <a:off x="6025118" y="2414032"/>
        <a:ext cx="3967734" cy="664341"/>
      </dsp:txXfrm>
    </dsp:sp>
    <dsp:sp modelId="{674191DB-895A-483D-809A-708952643674}">
      <dsp:nvSpPr>
        <dsp:cNvPr id="0" name=""/>
        <dsp:cNvSpPr/>
      </dsp:nvSpPr>
      <dsp:spPr>
        <a:xfrm>
          <a:off x="6004449" y="3207608"/>
          <a:ext cx="4009072" cy="705679"/>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1 woman</a:t>
          </a:r>
        </a:p>
      </dsp:txBody>
      <dsp:txXfrm>
        <a:off x="6025118" y="3228277"/>
        <a:ext cx="3967734" cy="664341"/>
      </dsp:txXfrm>
    </dsp:sp>
    <dsp:sp modelId="{DB672542-BE04-438A-AC00-7414EC0DCB3F}">
      <dsp:nvSpPr>
        <dsp:cNvPr id="0" name=""/>
        <dsp:cNvSpPr/>
      </dsp:nvSpPr>
      <dsp:spPr>
        <a:xfrm>
          <a:off x="6004449" y="4021854"/>
          <a:ext cx="4009072" cy="97723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1 Indian RESIDENT</a:t>
          </a:r>
          <a:br>
            <a:rPr lang="en-US" sz="3200" kern="1200" dirty="0" smtClean="0">
              <a:latin typeface="Franklin Gothic Demi Cond" panose="020B0706030402020204" pitchFamily="34" charset="0"/>
            </a:rPr>
          </a:br>
          <a:r>
            <a:rPr lang="en-US" sz="3200" kern="1200" dirty="0" smtClean="0">
              <a:latin typeface="Franklin Gothic Demi Cond" panose="020B0706030402020204" pitchFamily="34" charset="0"/>
            </a:rPr>
            <a:t>(Min.182 days)</a:t>
          </a:r>
        </a:p>
      </dsp:txBody>
      <dsp:txXfrm>
        <a:off x="6033071" y="4050476"/>
        <a:ext cx="3951828" cy="91998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F90CD-35D7-48EF-BA57-1925CA30953B}">
      <dsp:nvSpPr>
        <dsp:cNvPr id="0" name=""/>
        <dsp:cNvSpPr/>
      </dsp:nvSpPr>
      <dsp:spPr>
        <a:xfrm>
          <a:off x="4237" y="2369653"/>
          <a:ext cx="2300634" cy="1150317"/>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smtClean="0">
              <a:latin typeface="Franklin Gothic Demi Cond" panose="020B0706030402020204" pitchFamily="34" charset="0"/>
            </a:rPr>
            <a:t>BoD</a:t>
          </a:r>
          <a:endParaRPr lang="en-US" sz="3500" kern="1200" dirty="0">
            <a:latin typeface="Franklin Gothic Demi Cond" panose="020B0706030402020204" pitchFamily="34" charset="0"/>
          </a:endParaRPr>
        </a:p>
      </dsp:txBody>
      <dsp:txXfrm>
        <a:off x="37929" y="2403345"/>
        <a:ext cx="2233250" cy="1082933"/>
      </dsp:txXfrm>
    </dsp:sp>
    <dsp:sp modelId="{E8FC9633-BE59-401D-B65D-BAE17A925AE2}">
      <dsp:nvSpPr>
        <dsp:cNvPr id="0" name=""/>
        <dsp:cNvSpPr/>
      </dsp:nvSpPr>
      <dsp:spPr>
        <a:xfrm rot="17692822">
          <a:off x="1671346" y="1935085"/>
          <a:ext cx="2187305" cy="35156"/>
        </a:xfrm>
        <a:custGeom>
          <a:avLst/>
          <a:gdLst/>
          <a:ahLst/>
          <a:cxnLst/>
          <a:rect l="0" t="0" r="0" b="0"/>
          <a:pathLst>
            <a:path>
              <a:moveTo>
                <a:pt x="0" y="17578"/>
              </a:moveTo>
              <a:lnTo>
                <a:pt x="2187305" y="175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solidFill>
              <a:srgbClr val="002060"/>
            </a:solidFill>
            <a:latin typeface="Franklin Gothic Demi Cond" panose="020B0706030402020204" pitchFamily="34" charset="0"/>
          </a:endParaRPr>
        </a:p>
      </dsp:txBody>
      <dsp:txXfrm>
        <a:off x="2710316" y="1897981"/>
        <a:ext cx="109365" cy="109365"/>
      </dsp:txXfrm>
    </dsp:sp>
    <dsp:sp modelId="{6D27C688-F371-4CAE-BF71-5B41718F053B}">
      <dsp:nvSpPr>
        <dsp:cNvPr id="0" name=""/>
        <dsp:cNvSpPr/>
      </dsp:nvSpPr>
      <dsp:spPr>
        <a:xfrm>
          <a:off x="3225126" y="385356"/>
          <a:ext cx="5268522" cy="1150317"/>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r>
            <a:rPr lang="en-US" sz="3700" kern="1200" smtClean="0">
              <a:latin typeface="Franklin Gothic Demi Cond" panose="020B0706030402020204" pitchFamily="34" charset="0"/>
            </a:rPr>
            <a:t>Chairman</a:t>
          </a:r>
          <a:endParaRPr lang="en-US" sz="3700" kern="1200" dirty="0">
            <a:latin typeface="Franklin Gothic Demi Cond" panose="020B0706030402020204" pitchFamily="34" charset="0"/>
          </a:endParaRPr>
        </a:p>
      </dsp:txBody>
      <dsp:txXfrm>
        <a:off x="3258818" y="419048"/>
        <a:ext cx="5201138" cy="1082933"/>
      </dsp:txXfrm>
    </dsp:sp>
    <dsp:sp modelId="{E93C1DA7-14F0-4803-9207-255EDAC21883}">
      <dsp:nvSpPr>
        <dsp:cNvPr id="0" name=""/>
        <dsp:cNvSpPr/>
      </dsp:nvSpPr>
      <dsp:spPr>
        <a:xfrm rot="19457599">
          <a:off x="2198351" y="2596518"/>
          <a:ext cx="1133296" cy="35156"/>
        </a:xfrm>
        <a:custGeom>
          <a:avLst/>
          <a:gdLst/>
          <a:ahLst/>
          <a:cxnLst/>
          <a:rect l="0" t="0" r="0" b="0"/>
          <a:pathLst>
            <a:path>
              <a:moveTo>
                <a:pt x="0" y="17578"/>
              </a:moveTo>
              <a:lnTo>
                <a:pt x="1133296" y="175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2060"/>
            </a:solidFill>
            <a:latin typeface="Franklin Gothic Demi Cond" panose="020B0706030402020204" pitchFamily="34" charset="0"/>
          </a:endParaRPr>
        </a:p>
      </dsp:txBody>
      <dsp:txXfrm>
        <a:off x="2736667" y="2585763"/>
        <a:ext cx="56664" cy="56664"/>
      </dsp:txXfrm>
    </dsp:sp>
    <dsp:sp modelId="{89F148AA-11B1-4442-AE3B-099969D116C2}">
      <dsp:nvSpPr>
        <dsp:cNvPr id="0" name=""/>
        <dsp:cNvSpPr/>
      </dsp:nvSpPr>
      <dsp:spPr>
        <a:xfrm>
          <a:off x="3225126" y="1708221"/>
          <a:ext cx="5268522" cy="1150317"/>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r>
            <a:rPr lang="en-US" sz="3700" kern="1200" smtClean="0">
              <a:latin typeface="Franklin Gothic Demi Cond" panose="020B0706030402020204" pitchFamily="34" charset="0"/>
            </a:rPr>
            <a:t>Executive Director/Full-time</a:t>
          </a:r>
          <a:endParaRPr lang="en-US" sz="3700" kern="1200" dirty="0">
            <a:latin typeface="Franklin Gothic Demi Cond" panose="020B0706030402020204" pitchFamily="34" charset="0"/>
          </a:endParaRPr>
        </a:p>
      </dsp:txBody>
      <dsp:txXfrm>
        <a:off x="3258818" y="1741913"/>
        <a:ext cx="5201138" cy="1082933"/>
      </dsp:txXfrm>
    </dsp:sp>
    <dsp:sp modelId="{70158D46-1D3D-4DF6-82C5-D153B1D106BB}">
      <dsp:nvSpPr>
        <dsp:cNvPr id="0" name=""/>
        <dsp:cNvSpPr/>
      </dsp:nvSpPr>
      <dsp:spPr>
        <a:xfrm rot="2142401">
          <a:off x="2198351" y="3257950"/>
          <a:ext cx="1133296" cy="35156"/>
        </a:xfrm>
        <a:custGeom>
          <a:avLst/>
          <a:gdLst/>
          <a:ahLst/>
          <a:cxnLst/>
          <a:rect l="0" t="0" r="0" b="0"/>
          <a:pathLst>
            <a:path>
              <a:moveTo>
                <a:pt x="0" y="17578"/>
              </a:moveTo>
              <a:lnTo>
                <a:pt x="1133296" y="175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rgbClr val="002060"/>
            </a:solidFill>
            <a:latin typeface="Franklin Gothic Demi Cond" panose="020B0706030402020204" pitchFamily="34" charset="0"/>
          </a:endParaRPr>
        </a:p>
      </dsp:txBody>
      <dsp:txXfrm>
        <a:off x="2736667" y="3247196"/>
        <a:ext cx="56664" cy="56664"/>
      </dsp:txXfrm>
    </dsp:sp>
    <dsp:sp modelId="{AC472FF9-0B51-4DE4-9C95-E5FB34951414}">
      <dsp:nvSpPr>
        <dsp:cNvPr id="0" name=""/>
        <dsp:cNvSpPr/>
      </dsp:nvSpPr>
      <dsp:spPr>
        <a:xfrm>
          <a:off x="3225126" y="3031086"/>
          <a:ext cx="5268522" cy="1150317"/>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Demi Cond" panose="020B0706030402020204" pitchFamily="34" charset="0"/>
            </a:rPr>
            <a:t>Nominated (Bank/Govt.)</a:t>
          </a:r>
          <a:endParaRPr lang="en-US" sz="3600" kern="1200" dirty="0">
            <a:latin typeface="Franklin Gothic Demi Cond" panose="020B0706030402020204" pitchFamily="34" charset="0"/>
          </a:endParaRPr>
        </a:p>
      </dsp:txBody>
      <dsp:txXfrm>
        <a:off x="3258818" y="3064778"/>
        <a:ext cx="5201138" cy="1082933"/>
      </dsp:txXfrm>
    </dsp:sp>
    <dsp:sp modelId="{F89E62A8-3C1E-4F5E-851E-EABEE53A92D7}">
      <dsp:nvSpPr>
        <dsp:cNvPr id="0" name=""/>
        <dsp:cNvSpPr/>
      </dsp:nvSpPr>
      <dsp:spPr>
        <a:xfrm rot="3907178">
          <a:off x="1671346" y="3919383"/>
          <a:ext cx="2187305" cy="35156"/>
        </a:xfrm>
        <a:custGeom>
          <a:avLst/>
          <a:gdLst/>
          <a:ahLst/>
          <a:cxnLst/>
          <a:rect l="0" t="0" r="0" b="0"/>
          <a:pathLst>
            <a:path>
              <a:moveTo>
                <a:pt x="0" y="17578"/>
              </a:moveTo>
              <a:lnTo>
                <a:pt x="2187305" y="175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solidFill>
              <a:srgbClr val="002060"/>
            </a:solidFill>
            <a:latin typeface="Franklin Gothic Demi Cond" panose="020B0706030402020204" pitchFamily="34" charset="0"/>
          </a:endParaRPr>
        </a:p>
      </dsp:txBody>
      <dsp:txXfrm>
        <a:off x="2710316" y="3882278"/>
        <a:ext cx="109365" cy="109365"/>
      </dsp:txXfrm>
    </dsp:sp>
    <dsp:sp modelId="{44E8E500-64E1-475B-9855-045AADB66D8F}">
      <dsp:nvSpPr>
        <dsp:cNvPr id="0" name=""/>
        <dsp:cNvSpPr/>
      </dsp:nvSpPr>
      <dsp:spPr>
        <a:xfrm>
          <a:off x="3225126" y="4353951"/>
          <a:ext cx="5268522" cy="1150317"/>
        </a:xfrm>
        <a:prstGeom prst="roundRect">
          <a:avLst>
            <a:gd name="adj" fmla="val 10000"/>
          </a:avLst>
        </a:prstGeom>
        <a:solidFill>
          <a:srgbClr val="C00000"/>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smtClean="0">
              <a:latin typeface="Franklin Gothic Demi Cond" panose="020B0706030402020204" pitchFamily="34" charset="0"/>
            </a:rPr>
            <a:t>Independent Director</a:t>
          </a:r>
          <a:endParaRPr lang="en-US" sz="3500" kern="1200" dirty="0">
            <a:latin typeface="Franklin Gothic Demi Cond" panose="020B0706030402020204" pitchFamily="34" charset="0"/>
          </a:endParaRPr>
        </a:p>
      </dsp:txBody>
      <dsp:txXfrm>
        <a:off x="3258818" y="4387643"/>
        <a:ext cx="5201138" cy="108293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56F65-BF90-493A-BF73-860B6971C3D7}">
      <dsp:nvSpPr>
        <dsp:cNvPr id="0" name=""/>
        <dsp:cNvSpPr/>
      </dsp:nvSpPr>
      <dsp:spPr>
        <a:xfrm>
          <a:off x="316588" y="597605"/>
          <a:ext cx="1744046" cy="373399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One person</a:t>
          </a:r>
        </a:p>
      </dsp:txBody>
      <dsp:txXfrm>
        <a:off x="316588" y="597605"/>
        <a:ext cx="1744046" cy="1120199"/>
      </dsp:txXfrm>
    </dsp:sp>
    <dsp:sp modelId="{70513F6B-D5BD-45BC-80E5-82D3092881C3}">
      <dsp:nvSpPr>
        <dsp:cNvPr id="0" name=""/>
        <dsp:cNvSpPr/>
      </dsp:nvSpPr>
      <dsp:spPr>
        <a:xfrm>
          <a:off x="943" y="1579893"/>
          <a:ext cx="2375335" cy="308506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520" tIns="167640" rIns="223520" bIns="167640" numCol="1" spcCol="1270" anchor="ctr" anchorCtr="0">
          <a:noAutofit/>
        </a:bodyPr>
        <a:lstStyle/>
        <a:p>
          <a:pPr lvl="0" algn="ctr" defTabSz="3911600">
            <a:lnSpc>
              <a:spcPct val="90000"/>
            </a:lnSpc>
            <a:spcBef>
              <a:spcPct val="0"/>
            </a:spcBef>
            <a:spcAft>
              <a:spcPct val="35000"/>
            </a:spcAft>
          </a:pPr>
          <a:r>
            <a:rPr lang="en-US" sz="8800" kern="1200" dirty="0" smtClean="0">
              <a:latin typeface="Franklin Gothic Demi Cond" panose="020B0706030402020204" pitchFamily="34" charset="0"/>
            </a:rPr>
            <a:t>NA</a:t>
          </a:r>
        </a:p>
      </dsp:txBody>
      <dsp:txXfrm>
        <a:off x="70514" y="1649464"/>
        <a:ext cx="2236193" cy="2945922"/>
      </dsp:txXfrm>
    </dsp:sp>
    <dsp:sp modelId="{C99F4B76-22E1-45AF-8F0F-42E7CC1BF186}">
      <dsp:nvSpPr>
        <dsp:cNvPr id="0" name=""/>
        <dsp:cNvSpPr/>
      </dsp:nvSpPr>
      <dsp:spPr>
        <a:xfrm>
          <a:off x="2852436" y="493051"/>
          <a:ext cx="2174721" cy="41522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Private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2-200</a:t>
          </a:r>
        </a:p>
      </dsp:txBody>
      <dsp:txXfrm>
        <a:off x="2852436" y="493051"/>
        <a:ext cx="2174721" cy="1245664"/>
      </dsp:txXfrm>
    </dsp:sp>
    <dsp:sp modelId="{6CAEE3B8-B35F-4145-9B77-8CFE3BA38C92}">
      <dsp:nvSpPr>
        <dsp:cNvPr id="0" name=""/>
        <dsp:cNvSpPr/>
      </dsp:nvSpPr>
      <dsp:spPr>
        <a:xfrm>
          <a:off x="2752129" y="1684447"/>
          <a:ext cx="2375335" cy="308506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520" tIns="167640" rIns="223520" bIns="167640" numCol="1" spcCol="1270" anchor="ctr" anchorCtr="0">
          <a:noAutofit/>
        </a:bodyPr>
        <a:lstStyle/>
        <a:p>
          <a:pPr lvl="0" algn="ctr" defTabSz="3911600">
            <a:lnSpc>
              <a:spcPct val="90000"/>
            </a:lnSpc>
            <a:spcBef>
              <a:spcPct val="0"/>
            </a:spcBef>
            <a:spcAft>
              <a:spcPct val="35000"/>
            </a:spcAft>
          </a:pPr>
          <a:r>
            <a:rPr lang="en-US" sz="8800" kern="1200" dirty="0" smtClean="0">
              <a:latin typeface="Franklin Gothic Demi Cond" panose="020B0706030402020204" pitchFamily="34" charset="0"/>
            </a:rPr>
            <a:t>NA</a:t>
          </a:r>
        </a:p>
      </dsp:txBody>
      <dsp:txXfrm>
        <a:off x="2821700" y="1754018"/>
        <a:ext cx="2236193" cy="2945922"/>
      </dsp:txXfrm>
    </dsp:sp>
    <dsp:sp modelId="{FA67ACAE-8048-4815-ABBC-5FE6F5A0287A}">
      <dsp:nvSpPr>
        <dsp:cNvPr id="0" name=""/>
        <dsp:cNvSpPr/>
      </dsp:nvSpPr>
      <dsp:spPr>
        <a:xfrm>
          <a:off x="5503315" y="0"/>
          <a:ext cx="5011340" cy="52625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Public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7-unlimited</a:t>
          </a:r>
        </a:p>
      </dsp:txBody>
      <dsp:txXfrm>
        <a:off x="5503315" y="0"/>
        <a:ext cx="5011340" cy="1578768"/>
      </dsp:txXfrm>
    </dsp:sp>
    <dsp:sp modelId="{B7A0D33E-B303-466E-9BE6-CB1483E61873}">
      <dsp:nvSpPr>
        <dsp:cNvPr id="0" name=""/>
        <dsp:cNvSpPr/>
      </dsp:nvSpPr>
      <dsp:spPr>
        <a:xfrm>
          <a:off x="6004449" y="1579692"/>
          <a:ext cx="4009072" cy="67958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Min. 1/3 of board</a:t>
          </a:r>
        </a:p>
      </dsp:txBody>
      <dsp:txXfrm>
        <a:off x="6024353" y="1599596"/>
        <a:ext cx="3969264" cy="639773"/>
      </dsp:txXfrm>
    </dsp:sp>
    <dsp:sp modelId="{CF08EC45-0884-4E2F-96ED-D3E0EAAA8D56}">
      <dsp:nvSpPr>
        <dsp:cNvPr id="0" name=""/>
        <dsp:cNvSpPr/>
      </dsp:nvSpPr>
      <dsp:spPr>
        <a:xfrm>
          <a:off x="6004449" y="2264501"/>
          <a:ext cx="4009072" cy="67958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1 guy Max. 7 companies</a:t>
          </a:r>
        </a:p>
      </dsp:txBody>
      <dsp:txXfrm>
        <a:off x="6024353" y="2284405"/>
        <a:ext cx="3969264" cy="639773"/>
      </dsp:txXfrm>
    </dsp:sp>
    <dsp:sp modelId="{B9B41644-53B8-43F9-9B31-E12A2D4DB17B}">
      <dsp:nvSpPr>
        <dsp:cNvPr id="0" name=""/>
        <dsp:cNvSpPr/>
      </dsp:nvSpPr>
      <dsp:spPr>
        <a:xfrm>
          <a:off x="6004449" y="2949310"/>
          <a:ext cx="4009072" cy="67958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Terms: 5 years X 2 </a:t>
          </a:r>
        </a:p>
      </dsp:txBody>
      <dsp:txXfrm>
        <a:off x="6024353" y="2969214"/>
        <a:ext cx="3969264" cy="639773"/>
      </dsp:txXfrm>
    </dsp:sp>
    <dsp:sp modelId="{7091C776-2FEF-4927-B636-9D3CAEFA1B0D}">
      <dsp:nvSpPr>
        <dsp:cNvPr id="0" name=""/>
        <dsp:cNvSpPr/>
      </dsp:nvSpPr>
      <dsp:spPr>
        <a:xfrm>
          <a:off x="6004449" y="3634120"/>
          <a:ext cx="4009072" cy="67958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Cooling off 3 years</a:t>
          </a:r>
        </a:p>
      </dsp:txBody>
      <dsp:txXfrm>
        <a:off x="6024353" y="3654024"/>
        <a:ext cx="3969264" cy="639773"/>
      </dsp:txXfrm>
    </dsp:sp>
    <dsp:sp modelId="{38100A8B-7398-4D17-9321-796ECCDC92C9}">
      <dsp:nvSpPr>
        <dsp:cNvPr id="0" name=""/>
        <dsp:cNvSpPr/>
      </dsp:nvSpPr>
      <dsp:spPr>
        <a:xfrm>
          <a:off x="6004449" y="4318929"/>
          <a:ext cx="4009072" cy="67958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AGM </a:t>
          </a:r>
          <a:r>
            <a:rPr lang="en-US" sz="3200" kern="1200" dirty="0" err="1" smtClean="0">
              <a:latin typeface="Franklin Gothic Demi Cond" panose="020B0706030402020204" pitchFamily="34" charset="0"/>
            </a:rPr>
            <a:t>Perfom</a:t>
          </a:r>
          <a:r>
            <a:rPr lang="en-US" sz="3200" kern="1200" dirty="0" smtClean="0">
              <a:latin typeface="Franklin Gothic Demi Cond" panose="020B0706030402020204" pitchFamily="34" charset="0"/>
            </a:rPr>
            <a:t>. review </a:t>
          </a:r>
        </a:p>
      </dsp:txBody>
      <dsp:txXfrm>
        <a:off x="6024353" y="4338833"/>
        <a:ext cx="3969264" cy="63977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00C72-2670-4715-8317-2786F6DEF84E}">
      <dsp:nvSpPr>
        <dsp:cNvPr id="0" name=""/>
        <dsp:cNvSpPr/>
      </dsp:nvSpPr>
      <dsp:spPr>
        <a:xfrm>
          <a:off x="3941" y="5139"/>
          <a:ext cx="2626142" cy="2626142"/>
        </a:xfrm>
        <a:prstGeom prst="rect">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EB78C-806A-4EB3-8632-B7E66ED34419}">
      <dsp:nvSpPr>
        <dsp:cNvPr id="0" name=""/>
        <dsp:cNvSpPr/>
      </dsp:nvSpPr>
      <dsp:spPr>
        <a:xfrm>
          <a:off x="3941"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88ED51-0070-4868-AD7E-30745A9516C9}">
      <dsp:nvSpPr>
        <dsp:cNvPr id="0" name=""/>
        <dsp:cNvSpPr/>
      </dsp:nvSpPr>
      <dsp:spPr>
        <a:xfrm>
          <a:off x="3941"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err="1" smtClean="0">
              <a:latin typeface="Franklin Gothic Demi Cond" panose="020B0706030402020204" pitchFamily="34" charset="0"/>
            </a:rPr>
            <a:t>BoD</a:t>
          </a:r>
          <a:endParaRPr lang="en-US" sz="4900" kern="1200" dirty="0">
            <a:latin typeface="Franklin Gothic Demi Cond" panose="020B0706030402020204" pitchFamily="34" charset="0"/>
          </a:endParaRPr>
        </a:p>
      </dsp:txBody>
      <dsp:txXfrm>
        <a:off x="3941" y="2631281"/>
        <a:ext cx="2626142" cy="2626142"/>
      </dsp:txXfrm>
    </dsp:sp>
    <dsp:sp modelId="{E81C8731-0EDD-44B8-9B62-615DFB60ACEE}">
      <dsp:nvSpPr>
        <dsp:cNvPr id="0" name=""/>
        <dsp:cNvSpPr/>
      </dsp:nvSpPr>
      <dsp:spPr>
        <a:xfrm>
          <a:off x="2631132" y="5139"/>
          <a:ext cx="2626142" cy="2626142"/>
        </a:xfrm>
        <a:prstGeom prst="rect">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D34670-7CB8-4883-9CD7-BEF0BDB34EE5}">
      <dsp:nvSpPr>
        <dsp:cNvPr id="0" name=""/>
        <dsp:cNvSpPr/>
      </dsp:nvSpPr>
      <dsp:spPr>
        <a:xfrm>
          <a:off x="2631132"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55879B-D4FB-4F59-9171-C17674C73419}">
      <dsp:nvSpPr>
        <dsp:cNvPr id="0" name=""/>
        <dsp:cNvSpPr/>
      </dsp:nvSpPr>
      <dsp:spPr>
        <a:xfrm>
          <a:off x="2631132"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AGM</a:t>
          </a:r>
        </a:p>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Audit</a:t>
          </a:r>
          <a:br>
            <a:rPr lang="en-US" sz="4900" kern="1200" dirty="0" smtClean="0">
              <a:latin typeface="Franklin Gothic Demi Cond" panose="020B0706030402020204" pitchFamily="34" charset="0"/>
            </a:rPr>
          </a:br>
          <a:r>
            <a:rPr lang="en-US" sz="4900" kern="1200" dirty="0" smtClean="0">
              <a:latin typeface="Franklin Gothic Demi Cond" panose="020B0706030402020204" pitchFamily="34" charset="0"/>
              <a:hlinkClick xmlns:r="http://schemas.openxmlformats.org/officeDocument/2006/relationships" r:id="rId3"/>
            </a:rPr>
            <a:t>Link</a:t>
          </a:r>
          <a:endParaRPr lang="en-US" sz="4900" kern="1200" dirty="0">
            <a:latin typeface="Franklin Gothic Demi Cond" panose="020B0706030402020204" pitchFamily="34" charset="0"/>
          </a:endParaRPr>
        </a:p>
      </dsp:txBody>
      <dsp:txXfrm>
        <a:off x="2631132" y="2631281"/>
        <a:ext cx="2626142" cy="2626142"/>
      </dsp:txXfrm>
    </dsp:sp>
    <dsp:sp modelId="{78CA1DF5-FF06-43B1-A313-D65A8610AD27}">
      <dsp:nvSpPr>
        <dsp:cNvPr id="0" name=""/>
        <dsp:cNvSpPr/>
      </dsp:nvSpPr>
      <dsp:spPr>
        <a:xfrm>
          <a:off x="5258324" y="5139"/>
          <a:ext cx="2626142" cy="2626142"/>
        </a:xfrm>
        <a:prstGeom prst="rect">
          <a:avLst/>
        </a:prstGeom>
        <a:blipFill rotWithShape="1">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5EF2B6-B60F-49A0-B5DD-4F0E3FEC3280}">
      <dsp:nvSpPr>
        <dsp:cNvPr id="0" name=""/>
        <dsp:cNvSpPr/>
      </dsp:nvSpPr>
      <dsp:spPr>
        <a:xfrm>
          <a:off x="5258324"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7135E-F1FF-457E-9671-728C29598898}">
      <dsp:nvSpPr>
        <dsp:cNvPr id="0" name=""/>
        <dsp:cNvSpPr/>
      </dsp:nvSpPr>
      <dsp:spPr>
        <a:xfrm>
          <a:off x="5258324" y="2631281"/>
          <a:ext cx="2626142" cy="2626142"/>
        </a:xfrm>
        <a:prstGeom prst="rect">
          <a:avLst/>
        </a:prstGeom>
        <a:solidFill>
          <a:srgbClr val="C00000"/>
        </a:solid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CSR</a:t>
          </a:r>
          <a:endParaRPr lang="en-US" sz="4900" kern="1200" dirty="0">
            <a:latin typeface="Franklin Gothic Demi Cond" panose="020B0706030402020204" pitchFamily="34" charset="0"/>
          </a:endParaRPr>
        </a:p>
      </dsp:txBody>
      <dsp:txXfrm>
        <a:off x="5258324" y="2631281"/>
        <a:ext cx="2626142" cy="2626142"/>
      </dsp:txXfrm>
    </dsp:sp>
    <dsp:sp modelId="{C6F01965-A818-4B4A-952D-E2A3099AA5FF}">
      <dsp:nvSpPr>
        <dsp:cNvPr id="0" name=""/>
        <dsp:cNvSpPr/>
      </dsp:nvSpPr>
      <dsp:spPr>
        <a:xfrm>
          <a:off x="7885516" y="5139"/>
          <a:ext cx="2626142" cy="2626142"/>
        </a:xfrm>
        <a:prstGeom prst="rect">
          <a:avLst/>
        </a:prstGeom>
        <a:blipFill rotWithShape="1">
          <a:blip xmlns:r="http://schemas.openxmlformats.org/officeDocument/2006/relationships" r:embed="rId5"/>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E66624-3235-438E-9DB4-2D441EDEAD55}">
      <dsp:nvSpPr>
        <dsp:cNvPr id="0" name=""/>
        <dsp:cNvSpPr/>
      </dsp:nvSpPr>
      <dsp:spPr>
        <a:xfrm>
          <a:off x="7885516"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EB6C98-0B62-4D3C-A895-FF9748E92FA2}">
      <dsp:nvSpPr>
        <dsp:cNvPr id="0" name=""/>
        <dsp:cNvSpPr/>
      </dsp:nvSpPr>
      <dsp:spPr>
        <a:xfrm>
          <a:off x="7885516"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4 Statutory Bodies</a:t>
          </a:r>
          <a:endParaRPr lang="en-US" sz="4900" kern="1200" dirty="0">
            <a:latin typeface="Franklin Gothic Demi Cond" panose="020B0706030402020204" pitchFamily="34" charset="0"/>
          </a:endParaRPr>
        </a:p>
      </dsp:txBody>
      <dsp:txXfrm>
        <a:off x="7885516" y="2631281"/>
        <a:ext cx="2626142" cy="262614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00C72-2670-4715-8317-2786F6DEF84E}">
      <dsp:nvSpPr>
        <dsp:cNvPr id="0" name=""/>
        <dsp:cNvSpPr/>
      </dsp:nvSpPr>
      <dsp:spPr>
        <a:xfrm>
          <a:off x="3941" y="5139"/>
          <a:ext cx="2626142" cy="2626142"/>
        </a:xfrm>
        <a:prstGeom prst="rect">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EB78C-806A-4EB3-8632-B7E66ED34419}">
      <dsp:nvSpPr>
        <dsp:cNvPr id="0" name=""/>
        <dsp:cNvSpPr/>
      </dsp:nvSpPr>
      <dsp:spPr>
        <a:xfrm>
          <a:off x="3941"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88ED51-0070-4868-AD7E-30745A9516C9}">
      <dsp:nvSpPr>
        <dsp:cNvPr id="0" name=""/>
        <dsp:cNvSpPr/>
      </dsp:nvSpPr>
      <dsp:spPr>
        <a:xfrm>
          <a:off x="3941"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err="1" smtClean="0">
              <a:latin typeface="Franklin Gothic Demi Cond" panose="020B0706030402020204" pitchFamily="34" charset="0"/>
            </a:rPr>
            <a:t>BoD</a:t>
          </a:r>
          <a:endParaRPr lang="en-US" sz="4900" kern="1200" dirty="0">
            <a:latin typeface="Franklin Gothic Demi Cond" panose="020B0706030402020204" pitchFamily="34" charset="0"/>
          </a:endParaRPr>
        </a:p>
      </dsp:txBody>
      <dsp:txXfrm>
        <a:off x="3941" y="2631281"/>
        <a:ext cx="2626142" cy="2626142"/>
      </dsp:txXfrm>
    </dsp:sp>
    <dsp:sp modelId="{E81C8731-0EDD-44B8-9B62-615DFB60ACEE}">
      <dsp:nvSpPr>
        <dsp:cNvPr id="0" name=""/>
        <dsp:cNvSpPr/>
      </dsp:nvSpPr>
      <dsp:spPr>
        <a:xfrm>
          <a:off x="2631132" y="5139"/>
          <a:ext cx="2626142" cy="2626142"/>
        </a:xfrm>
        <a:prstGeom prst="rect">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D34670-7CB8-4883-9CD7-BEF0BDB34EE5}">
      <dsp:nvSpPr>
        <dsp:cNvPr id="0" name=""/>
        <dsp:cNvSpPr/>
      </dsp:nvSpPr>
      <dsp:spPr>
        <a:xfrm>
          <a:off x="2631132"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55879B-D4FB-4F59-9171-C17674C73419}">
      <dsp:nvSpPr>
        <dsp:cNvPr id="0" name=""/>
        <dsp:cNvSpPr/>
      </dsp:nvSpPr>
      <dsp:spPr>
        <a:xfrm>
          <a:off x="2631132"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AGM</a:t>
          </a:r>
        </a:p>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Audit</a:t>
          </a:r>
          <a:br>
            <a:rPr lang="en-US" sz="4900" kern="1200" dirty="0" smtClean="0">
              <a:latin typeface="Franklin Gothic Demi Cond" panose="020B0706030402020204" pitchFamily="34" charset="0"/>
            </a:rPr>
          </a:br>
          <a:r>
            <a:rPr lang="en-US" sz="4900" kern="1200" dirty="0" smtClean="0">
              <a:latin typeface="Franklin Gothic Demi Cond" panose="020B0706030402020204" pitchFamily="34" charset="0"/>
              <a:hlinkClick xmlns:r="http://schemas.openxmlformats.org/officeDocument/2006/relationships" r:id="rId3"/>
            </a:rPr>
            <a:t>Link</a:t>
          </a:r>
          <a:endParaRPr lang="en-US" sz="4900" kern="1200" dirty="0">
            <a:latin typeface="Franklin Gothic Demi Cond" panose="020B0706030402020204" pitchFamily="34" charset="0"/>
          </a:endParaRPr>
        </a:p>
      </dsp:txBody>
      <dsp:txXfrm>
        <a:off x="2631132" y="2631281"/>
        <a:ext cx="2626142" cy="2626142"/>
      </dsp:txXfrm>
    </dsp:sp>
    <dsp:sp modelId="{78CA1DF5-FF06-43B1-A313-D65A8610AD27}">
      <dsp:nvSpPr>
        <dsp:cNvPr id="0" name=""/>
        <dsp:cNvSpPr/>
      </dsp:nvSpPr>
      <dsp:spPr>
        <a:xfrm>
          <a:off x="5258324" y="5139"/>
          <a:ext cx="2626142" cy="2626142"/>
        </a:xfrm>
        <a:prstGeom prst="rect">
          <a:avLst/>
        </a:prstGeom>
        <a:blipFill rotWithShape="1">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5EF2B6-B60F-49A0-B5DD-4F0E3FEC3280}">
      <dsp:nvSpPr>
        <dsp:cNvPr id="0" name=""/>
        <dsp:cNvSpPr/>
      </dsp:nvSpPr>
      <dsp:spPr>
        <a:xfrm>
          <a:off x="5258324"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7135E-F1FF-457E-9671-728C29598898}">
      <dsp:nvSpPr>
        <dsp:cNvPr id="0" name=""/>
        <dsp:cNvSpPr/>
      </dsp:nvSpPr>
      <dsp:spPr>
        <a:xfrm>
          <a:off x="5258324"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CSR</a:t>
          </a:r>
          <a:endParaRPr lang="en-US" sz="4900" kern="1200" dirty="0">
            <a:latin typeface="Franklin Gothic Demi Cond" panose="020B0706030402020204" pitchFamily="34" charset="0"/>
          </a:endParaRPr>
        </a:p>
      </dsp:txBody>
      <dsp:txXfrm>
        <a:off x="5258324" y="2631281"/>
        <a:ext cx="2626142" cy="2626142"/>
      </dsp:txXfrm>
    </dsp:sp>
    <dsp:sp modelId="{C6F01965-A818-4B4A-952D-E2A3099AA5FF}">
      <dsp:nvSpPr>
        <dsp:cNvPr id="0" name=""/>
        <dsp:cNvSpPr/>
      </dsp:nvSpPr>
      <dsp:spPr>
        <a:xfrm>
          <a:off x="7885516" y="5139"/>
          <a:ext cx="2626142" cy="2626142"/>
        </a:xfrm>
        <a:prstGeom prst="rect">
          <a:avLst/>
        </a:prstGeom>
        <a:blipFill rotWithShape="1">
          <a:blip xmlns:r="http://schemas.openxmlformats.org/officeDocument/2006/relationships" r:embed="rId5"/>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E66624-3235-438E-9DB4-2D441EDEAD55}">
      <dsp:nvSpPr>
        <dsp:cNvPr id="0" name=""/>
        <dsp:cNvSpPr/>
      </dsp:nvSpPr>
      <dsp:spPr>
        <a:xfrm>
          <a:off x="7885516" y="5139"/>
          <a:ext cx="262" cy="5252284"/>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EB6C98-0B62-4D3C-A895-FF9748E92FA2}">
      <dsp:nvSpPr>
        <dsp:cNvPr id="0" name=""/>
        <dsp:cNvSpPr/>
      </dsp:nvSpPr>
      <dsp:spPr>
        <a:xfrm>
          <a:off x="7885516" y="2631281"/>
          <a:ext cx="2626142" cy="262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ctr" defTabSz="2178050">
            <a:lnSpc>
              <a:spcPct val="90000"/>
            </a:lnSpc>
            <a:spcBef>
              <a:spcPct val="0"/>
            </a:spcBef>
            <a:spcAft>
              <a:spcPct val="35000"/>
            </a:spcAft>
          </a:pPr>
          <a:r>
            <a:rPr lang="en-US" sz="4900" kern="1200" dirty="0" smtClean="0">
              <a:latin typeface="Franklin Gothic Demi Cond" panose="020B0706030402020204" pitchFamily="34" charset="0"/>
            </a:rPr>
            <a:t>4 Statutory Bodies</a:t>
          </a:r>
          <a:endParaRPr lang="en-US" sz="4900" kern="1200" dirty="0">
            <a:latin typeface="Franklin Gothic Demi Cond" panose="020B0706030402020204" pitchFamily="34" charset="0"/>
          </a:endParaRPr>
        </a:p>
      </dsp:txBody>
      <dsp:txXfrm>
        <a:off x="7885516" y="2631281"/>
        <a:ext cx="2626142" cy="2626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13C30-12CB-4FE4-8B56-EA0F3216A1CE}">
      <dsp:nvSpPr>
        <dsp:cNvPr id="0" name=""/>
        <dsp:cNvSpPr/>
      </dsp:nvSpPr>
      <dsp:spPr>
        <a:xfrm>
          <a:off x="6329" y="390580"/>
          <a:ext cx="2240700" cy="2240700"/>
        </a:xfrm>
        <a:prstGeom prst="rect">
          <a:avLst/>
        </a:prstGeom>
        <a:blipFill rotWithShape="1">
          <a:blip xmlns:r="http://schemas.openxmlformats.org/officeDocument/2006/relationships" r:embed="rId1"/>
          <a:stretch>
            <a:fillRect/>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AE41E8F-DB82-4D35-88B0-56E88A4A42EC}">
      <dsp:nvSpPr>
        <dsp:cNvPr id="0" name=""/>
        <dsp:cNvSpPr/>
      </dsp:nvSpPr>
      <dsp:spPr>
        <a:xfrm>
          <a:off x="6329" y="390580"/>
          <a:ext cx="224" cy="4481401"/>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5F0903-1F4D-4968-B1C3-851E1EDA1D60}">
      <dsp:nvSpPr>
        <dsp:cNvPr id="0" name=""/>
        <dsp:cNvSpPr/>
      </dsp:nvSpPr>
      <dsp:spPr>
        <a:xfrm>
          <a:off x="6329" y="2631281"/>
          <a:ext cx="2240700" cy="224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Alcohol</a:t>
          </a:r>
          <a:br>
            <a:rPr lang="en-US" sz="3900" kern="1200" dirty="0" smtClean="0">
              <a:latin typeface="Franklin Gothic Medium Cond" panose="020B0606030402020204" pitchFamily="34" charset="0"/>
            </a:rPr>
          </a:br>
          <a:r>
            <a:rPr lang="en-US" sz="3900" kern="1200" dirty="0" smtClean="0">
              <a:latin typeface="Franklin Gothic Medium Cond" panose="020B0606030402020204" pitchFamily="34" charset="0"/>
            </a:rPr>
            <a:t>distillation </a:t>
          </a:r>
          <a:br>
            <a:rPr lang="en-US" sz="3900" kern="1200" dirty="0" smtClean="0">
              <a:latin typeface="Franklin Gothic Medium Cond" panose="020B0606030402020204" pitchFamily="34" charset="0"/>
            </a:rPr>
          </a:br>
          <a:r>
            <a:rPr lang="en-US" sz="3900" kern="1200" dirty="0" smtClean="0">
              <a:latin typeface="Franklin Gothic Medium Cond" panose="020B0606030402020204" pitchFamily="34" charset="0"/>
            </a:rPr>
            <a:t>Brewing</a:t>
          </a:r>
          <a:endParaRPr lang="en-US" sz="3900" kern="1200" dirty="0">
            <a:latin typeface="Franklin Gothic Medium Cond" panose="020B0606030402020204" pitchFamily="34" charset="0"/>
          </a:endParaRPr>
        </a:p>
      </dsp:txBody>
      <dsp:txXfrm>
        <a:off x="6329" y="2631281"/>
        <a:ext cx="2240700" cy="2240700"/>
      </dsp:txXfrm>
    </dsp:sp>
    <dsp:sp modelId="{9152EB49-489E-4F5E-857D-EE36CBF68B67}">
      <dsp:nvSpPr>
        <dsp:cNvPr id="0" name=""/>
        <dsp:cNvSpPr/>
      </dsp:nvSpPr>
      <dsp:spPr>
        <a:xfrm>
          <a:off x="2247986" y="390580"/>
          <a:ext cx="2240700" cy="2240700"/>
        </a:xfrm>
        <a:prstGeom prst="rect">
          <a:avLst/>
        </a:prstGeom>
        <a:blipFill rotWithShape="1">
          <a:blip xmlns:r="http://schemas.openxmlformats.org/officeDocument/2006/relationships" r:embed="rId2"/>
          <a:stretch>
            <a:fillRect/>
          </a:stretch>
        </a:blip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CB2844E-03AA-471C-9935-7F5EB5C354C1}">
      <dsp:nvSpPr>
        <dsp:cNvPr id="0" name=""/>
        <dsp:cNvSpPr/>
      </dsp:nvSpPr>
      <dsp:spPr>
        <a:xfrm>
          <a:off x="2247986" y="390580"/>
          <a:ext cx="224" cy="4481401"/>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BDA9CD-F588-4D40-9F1F-39084A0D5FF2}">
      <dsp:nvSpPr>
        <dsp:cNvPr id="0" name=""/>
        <dsp:cNvSpPr/>
      </dsp:nvSpPr>
      <dsp:spPr>
        <a:xfrm>
          <a:off x="2247986" y="2631281"/>
          <a:ext cx="2240700" cy="224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Tobacco</a:t>
          </a:r>
          <a:br>
            <a:rPr lang="en-US" sz="3900" kern="1200" dirty="0" smtClean="0">
              <a:latin typeface="Franklin Gothic Medium Cond" panose="020B0606030402020204" pitchFamily="34" charset="0"/>
            </a:rPr>
          </a:br>
          <a:r>
            <a:rPr lang="en-US" sz="3900" kern="1200" dirty="0" smtClean="0">
              <a:latin typeface="Franklin Gothic Medium Cond" panose="020B0606030402020204" pitchFamily="34" charset="0"/>
            </a:rPr>
            <a:t>Cigar</a:t>
          </a:r>
          <a:endParaRPr lang="en-US" sz="3900" kern="1200" dirty="0">
            <a:latin typeface="Franklin Gothic Medium Cond" panose="020B0606030402020204" pitchFamily="34" charset="0"/>
          </a:endParaRPr>
        </a:p>
      </dsp:txBody>
      <dsp:txXfrm>
        <a:off x="2247986" y="2631281"/>
        <a:ext cx="2240700" cy="2240700"/>
      </dsp:txXfrm>
    </dsp:sp>
    <dsp:sp modelId="{B31ADA1B-4199-40F5-8F1F-0508EF75E7B1}">
      <dsp:nvSpPr>
        <dsp:cNvPr id="0" name=""/>
        <dsp:cNvSpPr/>
      </dsp:nvSpPr>
      <dsp:spPr>
        <a:xfrm>
          <a:off x="4489642" y="390580"/>
          <a:ext cx="2240700" cy="2240700"/>
        </a:xfrm>
        <a:prstGeom prst="rect">
          <a:avLst/>
        </a:prstGeom>
        <a:blipFill rotWithShape="1">
          <a:blip xmlns:r="http://schemas.openxmlformats.org/officeDocument/2006/relationships" r:embed="rId3"/>
          <a:stretch>
            <a:fillRect/>
          </a:stretch>
        </a:blip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3715A95-2886-4BC7-9FA0-466256AA4DA5}">
      <dsp:nvSpPr>
        <dsp:cNvPr id="0" name=""/>
        <dsp:cNvSpPr/>
      </dsp:nvSpPr>
      <dsp:spPr>
        <a:xfrm>
          <a:off x="4489642" y="390580"/>
          <a:ext cx="224" cy="4481401"/>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3993DBB-746C-4DF9-A5A1-E7E30B0DD9C0}">
      <dsp:nvSpPr>
        <dsp:cNvPr id="0" name=""/>
        <dsp:cNvSpPr/>
      </dsp:nvSpPr>
      <dsp:spPr>
        <a:xfrm>
          <a:off x="4489642" y="2631281"/>
          <a:ext cx="2240700" cy="224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Electronic Aerospace &amp; Defense</a:t>
          </a:r>
          <a:endParaRPr lang="en-US" sz="3900" kern="1200" dirty="0">
            <a:latin typeface="Franklin Gothic Medium Cond" panose="020B0606030402020204" pitchFamily="34" charset="0"/>
          </a:endParaRPr>
        </a:p>
      </dsp:txBody>
      <dsp:txXfrm>
        <a:off x="4489642" y="2631281"/>
        <a:ext cx="2240700" cy="2240700"/>
      </dsp:txXfrm>
    </dsp:sp>
    <dsp:sp modelId="{BCFE9A55-390F-4073-B275-94C66224FD6E}">
      <dsp:nvSpPr>
        <dsp:cNvPr id="0" name=""/>
        <dsp:cNvSpPr/>
      </dsp:nvSpPr>
      <dsp:spPr>
        <a:xfrm>
          <a:off x="6731298" y="390580"/>
          <a:ext cx="2240700" cy="2240700"/>
        </a:xfrm>
        <a:prstGeom prst="rect">
          <a:avLst/>
        </a:prstGeom>
        <a:blipFill rotWithShape="1">
          <a:blip xmlns:r="http://schemas.openxmlformats.org/officeDocument/2006/relationships" r:embed="rId4"/>
          <a:stretch>
            <a:fillRect/>
          </a:stretch>
        </a:blip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B8AF871-75BE-4504-AD87-EDE149CC6D1C}">
      <dsp:nvSpPr>
        <dsp:cNvPr id="0" name=""/>
        <dsp:cNvSpPr/>
      </dsp:nvSpPr>
      <dsp:spPr>
        <a:xfrm>
          <a:off x="6731298" y="390580"/>
          <a:ext cx="224" cy="4481401"/>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6E9AEE-707C-4A07-8435-D3F1659EA4DD}">
      <dsp:nvSpPr>
        <dsp:cNvPr id="0" name=""/>
        <dsp:cNvSpPr/>
      </dsp:nvSpPr>
      <dsp:spPr>
        <a:xfrm>
          <a:off x="6731298" y="2631281"/>
          <a:ext cx="2240700" cy="224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latin typeface="Franklin Gothic Medium Cond" panose="020B0606030402020204" pitchFamily="34" charset="0"/>
            </a:rPr>
            <a:t>Industrial Explosives</a:t>
          </a:r>
        </a:p>
        <a:p>
          <a:pPr lvl="0" algn="l" defTabSz="1600200">
            <a:lnSpc>
              <a:spcPct val="90000"/>
            </a:lnSpc>
            <a:spcBef>
              <a:spcPct val="0"/>
            </a:spcBef>
            <a:spcAft>
              <a:spcPct val="35000"/>
            </a:spcAft>
          </a:pPr>
          <a:r>
            <a:rPr lang="en-US" sz="1800" kern="1200" dirty="0" smtClean="0">
              <a:latin typeface="Franklin Gothic Medium Cond" panose="020B0606030402020204" pitchFamily="34" charset="0"/>
            </a:rPr>
            <a:t>Safety fuse, matches, nitrocellulose</a:t>
          </a:r>
          <a:endParaRPr lang="en-US" sz="1800" kern="1200" dirty="0">
            <a:latin typeface="Franklin Gothic Medium Cond" panose="020B0606030402020204" pitchFamily="34" charset="0"/>
          </a:endParaRPr>
        </a:p>
      </dsp:txBody>
      <dsp:txXfrm>
        <a:off x="6731298" y="2631281"/>
        <a:ext cx="2240700" cy="2240700"/>
      </dsp:txXfrm>
    </dsp:sp>
    <dsp:sp modelId="{590767BF-89D0-4E03-A9A9-0CCFA829EFA9}">
      <dsp:nvSpPr>
        <dsp:cNvPr id="0" name=""/>
        <dsp:cNvSpPr/>
      </dsp:nvSpPr>
      <dsp:spPr>
        <a:xfrm>
          <a:off x="8972954" y="390580"/>
          <a:ext cx="2240700" cy="2240700"/>
        </a:xfrm>
        <a:prstGeom prst="rect">
          <a:avLst/>
        </a:prstGeom>
        <a:blipFill rotWithShape="1">
          <a:blip xmlns:r="http://schemas.openxmlformats.org/officeDocument/2006/relationships" r:embed="rId5"/>
          <a:stretch>
            <a:fillRect/>
          </a:stretch>
        </a:blip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79846C2-DF66-41EE-ABD6-68C800F9DFD2}">
      <dsp:nvSpPr>
        <dsp:cNvPr id="0" name=""/>
        <dsp:cNvSpPr/>
      </dsp:nvSpPr>
      <dsp:spPr>
        <a:xfrm>
          <a:off x="8972954" y="390580"/>
          <a:ext cx="224" cy="4481401"/>
        </a:xfrm>
        <a:prstGeom prst="line">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1AF393A-6245-44CD-9ABA-B14582A859A4}">
      <dsp:nvSpPr>
        <dsp:cNvPr id="0" name=""/>
        <dsp:cNvSpPr/>
      </dsp:nvSpPr>
      <dsp:spPr>
        <a:xfrm>
          <a:off x="8972954" y="2631281"/>
          <a:ext cx="2240700" cy="224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Hazardous Chemical</a:t>
          </a:r>
          <a:endParaRPr lang="en-US" sz="3900" kern="1200" dirty="0">
            <a:latin typeface="Franklin Gothic Medium Cond" panose="020B0606030402020204" pitchFamily="34" charset="0"/>
          </a:endParaRPr>
        </a:p>
      </dsp:txBody>
      <dsp:txXfrm>
        <a:off x="8972954" y="2631281"/>
        <a:ext cx="2240700" cy="22407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61B6C-B5AA-4050-A524-BE769E00DC96}">
      <dsp:nvSpPr>
        <dsp:cNvPr id="0" name=""/>
        <dsp:cNvSpPr/>
      </dsp:nvSpPr>
      <dsp:spPr>
        <a:xfrm>
          <a:off x="0" y="0"/>
          <a:ext cx="10515600" cy="2368153"/>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E6C1D5-0C62-477F-A522-BAE1D6E8874B}">
      <dsp:nvSpPr>
        <dsp:cNvPr id="0" name=""/>
        <dsp:cNvSpPr/>
      </dsp:nvSpPr>
      <dsp:spPr>
        <a:xfrm>
          <a:off x="318363" y="315753"/>
          <a:ext cx="2297412" cy="1736645"/>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89338A-48A1-4A84-952D-CB322E7D412D}">
      <dsp:nvSpPr>
        <dsp:cNvPr id="0" name=""/>
        <dsp:cNvSpPr/>
      </dsp:nvSpPr>
      <dsp:spPr>
        <a:xfrm rot="10800000">
          <a:off x="318363" y="2368153"/>
          <a:ext cx="2297412" cy="2894409"/>
        </a:xfrm>
        <a:prstGeom prst="round2SameRect">
          <a:avLst>
            <a:gd name="adj1" fmla="val 10500"/>
            <a:gd name="adj2" fmla="val 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Tribunal</a:t>
          </a:r>
        </a:p>
        <a:p>
          <a:pPr lvl="0" algn="ctr" defTabSz="1422400">
            <a:lnSpc>
              <a:spcPct val="90000"/>
            </a:lnSpc>
            <a:spcBef>
              <a:spcPct val="0"/>
            </a:spcBef>
            <a:spcAft>
              <a:spcPct val="35000"/>
            </a:spcAft>
          </a:pPr>
          <a:endParaRPr lang="en-US" sz="3200" kern="1200" dirty="0">
            <a:latin typeface="Franklin Gothic Medium Cond" panose="020B0606030402020204" pitchFamily="34" charset="0"/>
          </a:endParaRPr>
        </a:p>
      </dsp:txBody>
      <dsp:txXfrm rot="10800000">
        <a:off x="389016" y="2368153"/>
        <a:ext cx="2156106" cy="2823756"/>
      </dsp:txXfrm>
    </dsp:sp>
    <dsp:sp modelId="{D66122F6-7C0C-468A-A64C-F6FD19692E43}">
      <dsp:nvSpPr>
        <dsp:cNvPr id="0" name=""/>
        <dsp:cNvSpPr/>
      </dsp:nvSpPr>
      <dsp:spPr>
        <a:xfrm>
          <a:off x="2845517" y="315753"/>
          <a:ext cx="2297412" cy="1736645"/>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7AA5FA-EDD6-4E48-AE7A-E94DFE26B1CC}">
      <dsp:nvSpPr>
        <dsp:cNvPr id="0" name=""/>
        <dsp:cNvSpPr/>
      </dsp:nvSpPr>
      <dsp:spPr>
        <a:xfrm rot="10800000">
          <a:off x="2845517" y="2368153"/>
          <a:ext cx="2297412" cy="2894409"/>
        </a:xfrm>
        <a:prstGeom prst="round2SameRect">
          <a:avLst>
            <a:gd name="adj1" fmla="val 10500"/>
            <a:gd name="adj2" fmla="val 0"/>
          </a:avLst>
        </a:prstGeom>
        <a:solidFill>
          <a:schemeClr val="accent2">
            <a:hueOff val="-3022401"/>
            <a:satOff val="1745"/>
            <a:lumOff val="-32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Reporting</a:t>
          </a:r>
          <a:endParaRPr lang="en-US" sz="3200" kern="1200" dirty="0">
            <a:latin typeface="Franklin Gothic Medium Cond" panose="020B0606030402020204" pitchFamily="34" charset="0"/>
          </a:endParaRPr>
        </a:p>
      </dsp:txBody>
      <dsp:txXfrm rot="10800000">
        <a:off x="2916170" y="2368153"/>
        <a:ext cx="2156106" cy="2823756"/>
      </dsp:txXfrm>
    </dsp:sp>
    <dsp:sp modelId="{6B65F3D3-241A-4ACB-8B85-F9A8F88E44F7}">
      <dsp:nvSpPr>
        <dsp:cNvPr id="0" name=""/>
        <dsp:cNvSpPr/>
      </dsp:nvSpPr>
      <dsp:spPr>
        <a:xfrm>
          <a:off x="5372670" y="315753"/>
          <a:ext cx="2297412" cy="1736645"/>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6C5484-5616-40FA-BF4C-7DE3FDCD9194}">
      <dsp:nvSpPr>
        <dsp:cNvPr id="0" name=""/>
        <dsp:cNvSpPr/>
      </dsp:nvSpPr>
      <dsp:spPr>
        <a:xfrm rot="10800000">
          <a:off x="5372670" y="2368153"/>
          <a:ext cx="2297412" cy="2894409"/>
        </a:xfrm>
        <a:prstGeom prst="round2SameRect">
          <a:avLst>
            <a:gd name="adj1" fmla="val 10500"/>
            <a:gd name="adj2" fmla="val 0"/>
          </a:avLst>
        </a:prstGeom>
        <a:solidFill>
          <a:schemeClr val="accent2">
            <a:hueOff val="-6044802"/>
            <a:satOff val="3491"/>
            <a:lumOff val="-6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Education</a:t>
          </a:r>
          <a:endParaRPr lang="en-US" sz="3200" kern="1200" dirty="0">
            <a:latin typeface="Franklin Gothic Medium Cond" panose="020B0606030402020204" pitchFamily="34" charset="0"/>
          </a:endParaRPr>
        </a:p>
      </dsp:txBody>
      <dsp:txXfrm rot="10800000">
        <a:off x="5443323" y="2368153"/>
        <a:ext cx="2156106" cy="2823756"/>
      </dsp:txXfrm>
    </dsp:sp>
    <dsp:sp modelId="{AB169D49-DE4F-408C-A99F-3A4AACF81647}">
      <dsp:nvSpPr>
        <dsp:cNvPr id="0" name=""/>
        <dsp:cNvSpPr/>
      </dsp:nvSpPr>
      <dsp:spPr>
        <a:xfrm>
          <a:off x="7899823" y="315753"/>
          <a:ext cx="2297412" cy="1736645"/>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307C2-F783-4D5C-A87A-1CD7EBFD2957}">
      <dsp:nvSpPr>
        <dsp:cNvPr id="0" name=""/>
        <dsp:cNvSpPr/>
      </dsp:nvSpPr>
      <dsp:spPr>
        <a:xfrm rot="10800000">
          <a:off x="7899823" y="2368153"/>
          <a:ext cx="2297412" cy="2894409"/>
        </a:xfrm>
        <a:prstGeom prst="round2SameRect">
          <a:avLst>
            <a:gd name="adj1" fmla="val 10500"/>
            <a:gd name="adj2" fmla="val 0"/>
          </a:avLst>
        </a:prstGeom>
        <a:solidFill>
          <a:schemeClr val="accent2">
            <a:hueOff val="-9067203"/>
            <a:satOff val="5236"/>
            <a:lumOff val="-9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fraud</a:t>
          </a:r>
          <a:endParaRPr lang="en-US" sz="3200" kern="1200" dirty="0">
            <a:latin typeface="Franklin Gothic Medium Cond" panose="020B0606030402020204" pitchFamily="34" charset="0"/>
          </a:endParaRPr>
        </a:p>
      </dsp:txBody>
      <dsp:txXfrm rot="10800000">
        <a:off x="7970476" y="2368153"/>
        <a:ext cx="2156106" cy="282375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61B6C-B5AA-4050-A524-BE769E00DC96}">
      <dsp:nvSpPr>
        <dsp:cNvPr id="0" name=""/>
        <dsp:cNvSpPr/>
      </dsp:nvSpPr>
      <dsp:spPr>
        <a:xfrm>
          <a:off x="0" y="0"/>
          <a:ext cx="10515600" cy="2368153"/>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E6C1D5-0C62-477F-A522-BAE1D6E8874B}">
      <dsp:nvSpPr>
        <dsp:cNvPr id="0" name=""/>
        <dsp:cNvSpPr/>
      </dsp:nvSpPr>
      <dsp:spPr>
        <a:xfrm>
          <a:off x="318363" y="315753"/>
          <a:ext cx="2297412" cy="1736645"/>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89338A-48A1-4A84-952D-CB322E7D412D}">
      <dsp:nvSpPr>
        <dsp:cNvPr id="0" name=""/>
        <dsp:cNvSpPr/>
      </dsp:nvSpPr>
      <dsp:spPr>
        <a:xfrm rot="10800000">
          <a:off x="318363" y="2368153"/>
          <a:ext cx="2297412" cy="2894409"/>
        </a:xfrm>
        <a:prstGeom prst="round2SameRect">
          <a:avLst>
            <a:gd name="adj1" fmla="val 10500"/>
            <a:gd name="adj2" fmla="val 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Tribunal</a:t>
          </a:r>
        </a:p>
        <a:p>
          <a:pPr lvl="0" algn="ctr" defTabSz="1422400">
            <a:lnSpc>
              <a:spcPct val="90000"/>
            </a:lnSpc>
            <a:spcBef>
              <a:spcPct val="0"/>
            </a:spcBef>
            <a:spcAft>
              <a:spcPct val="35000"/>
            </a:spcAft>
          </a:pPr>
          <a:endParaRPr lang="en-US" sz="3200" kern="1200" dirty="0">
            <a:latin typeface="Franklin Gothic Medium Cond" panose="020B0606030402020204" pitchFamily="34" charset="0"/>
          </a:endParaRPr>
        </a:p>
      </dsp:txBody>
      <dsp:txXfrm rot="10800000">
        <a:off x="389016" y="2368153"/>
        <a:ext cx="2156106" cy="2823756"/>
      </dsp:txXfrm>
    </dsp:sp>
    <dsp:sp modelId="{D66122F6-7C0C-468A-A64C-F6FD19692E43}">
      <dsp:nvSpPr>
        <dsp:cNvPr id="0" name=""/>
        <dsp:cNvSpPr/>
      </dsp:nvSpPr>
      <dsp:spPr>
        <a:xfrm>
          <a:off x="2845517" y="315753"/>
          <a:ext cx="2297412" cy="1736645"/>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7AA5FA-EDD6-4E48-AE7A-E94DFE26B1CC}">
      <dsp:nvSpPr>
        <dsp:cNvPr id="0" name=""/>
        <dsp:cNvSpPr/>
      </dsp:nvSpPr>
      <dsp:spPr>
        <a:xfrm rot="10800000">
          <a:off x="2845517" y="2368153"/>
          <a:ext cx="2297412" cy="2894409"/>
        </a:xfrm>
        <a:prstGeom prst="round2SameRect">
          <a:avLst>
            <a:gd name="adj1" fmla="val 10500"/>
            <a:gd name="adj2" fmla="val 0"/>
          </a:avLst>
        </a:prstGeom>
        <a:solidFill>
          <a:schemeClr val="accent2">
            <a:hueOff val="-3022401"/>
            <a:satOff val="1745"/>
            <a:lumOff val="-32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Reporting</a:t>
          </a:r>
          <a:endParaRPr lang="en-US" sz="3200" kern="1200" dirty="0">
            <a:latin typeface="Franklin Gothic Medium Cond" panose="020B0606030402020204" pitchFamily="34" charset="0"/>
          </a:endParaRPr>
        </a:p>
      </dsp:txBody>
      <dsp:txXfrm rot="10800000">
        <a:off x="2916170" y="2368153"/>
        <a:ext cx="2156106" cy="2823756"/>
      </dsp:txXfrm>
    </dsp:sp>
    <dsp:sp modelId="{6B65F3D3-241A-4ACB-8B85-F9A8F88E44F7}">
      <dsp:nvSpPr>
        <dsp:cNvPr id="0" name=""/>
        <dsp:cNvSpPr/>
      </dsp:nvSpPr>
      <dsp:spPr>
        <a:xfrm>
          <a:off x="5372670" y="315753"/>
          <a:ext cx="2297412" cy="1736645"/>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6C5484-5616-40FA-BF4C-7DE3FDCD9194}">
      <dsp:nvSpPr>
        <dsp:cNvPr id="0" name=""/>
        <dsp:cNvSpPr/>
      </dsp:nvSpPr>
      <dsp:spPr>
        <a:xfrm rot="10800000">
          <a:off x="5372670" y="2368153"/>
          <a:ext cx="2297412" cy="2894409"/>
        </a:xfrm>
        <a:prstGeom prst="round2SameRect">
          <a:avLst>
            <a:gd name="adj1" fmla="val 10500"/>
            <a:gd name="adj2" fmla="val 0"/>
          </a:avLst>
        </a:prstGeom>
        <a:solidFill>
          <a:schemeClr val="accent2">
            <a:hueOff val="-6044802"/>
            <a:satOff val="3491"/>
            <a:lumOff val="-6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Education</a:t>
          </a:r>
          <a:endParaRPr lang="en-US" sz="3200" kern="1200" dirty="0">
            <a:latin typeface="Franklin Gothic Medium Cond" panose="020B0606030402020204" pitchFamily="34" charset="0"/>
          </a:endParaRPr>
        </a:p>
      </dsp:txBody>
      <dsp:txXfrm rot="10800000">
        <a:off x="5443323" y="2368153"/>
        <a:ext cx="2156106" cy="2823756"/>
      </dsp:txXfrm>
    </dsp:sp>
    <dsp:sp modelId="{AB169D49-DE4F-408C-A99F-3A4AACF81647}">
      <dsp:nvSpPr>
        <dsp:cNvPr id="0" name=""/>
        <dsp:cNvSpPr/>
      </dsp:nvSpPr>
      <dsp:spPr>
        <a:xfrm>
          <a:off x="7899823" y="315753"/>
          <a:ext cx="2297412" cy="1736645"/>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307C2-F783-4D5C-A87A-1CD7EBFD2957}">
      <dsp:nvSpPr>
        <dsp:cNvPr id="0" name=""/>
        <dsp:cNvSpPr/>
      </dsp:nvSpPr>
      <dsp:spPr>
        <a:xfrm rot="10800000">
          <a:off x="7899823" y="2368153"/>
          <a:ext cx="2297412" cy="2894409"/>
        </a:xfrm>
        <a:prstGeom prst="round2SameRect">
          <a:avLst>
            <a:gd name="adj1" fmla="val 10500"/>
            <a:gd name="adj2" fmla="val 0"/>
          </a:avLst>
        </a:prstGeom>
        <a:solidFill>
          <a:schemeClr val="accent2">
            <a:hueOff val="-9067203"/>
            <a:satOff val="5236"/>
            <a:lumOff val="-9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fraud</a:t>
          </a:r>
          <a:endParaRPr lang="en-US" sz="3200" kern="1200" dirty="0">
            <a:latin typeface="Franklin Gothic Medium Cond" panose="020B0606030402020204" pitchFamily="34" charset="0"/>
          </a:endParaRPr>
        </a:p>
      </dsp:txBody>
      <dsp:txXfrm rot="10800000">
        <a:off x="7970476" y="2368153"/>
        <a:ext cx="2156106" cy="282375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61B6C-B5AA-4050-A524-BE769E00DC96}">
      <dsp:nvSpPr>
        <dsp:cNvPr id="0" name=""/>
        <dsp:cNvSpPr/>
      </dsp:nvSpPr>
      <dsp:spPr>
        <a:xfrm>
          <a:off x="0" y="0"/>
          <a:ext cx="10515600" cy="2368153"/>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E6C1D5-0C62-477F-A522-BAE1D6E8874B}">
      <dsp:nvSpPr>
        <dsp:cNvPr id="0" name=""/>
        <dsp:cNvSpPr/>
      </dsp:nvSpPr>
      <dsp:spPr>
        <a:xfrm>
          <a:off x="318363" y="315753"/>
          <a:ext cx="2297412" cy="1736645"/>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89338A-48A1-4A84-952D-CB322E7D412D}">
      <dsp:nvSpPr>
        <dsp:cNvPr id="0" name=""/>
        <dsp:cNvSpPr/>
      </dsp:nvSpPr>
      <dsp:spPr>
        <a:xfrm rot="10800000">
          <a:off x="318363" y="2368153"/>
          <a:ext cx="2297412" cy="2894409"/>
        </a:xfrm>
        <a:prstGeom prst="round2SameRect">
          <a:avLst>
            <a:gd name="adj1" fmla="val 10500"/>
            <a:gd name="adj2" fmla="val 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Tribunal</a:t>
          </a:r>
        </a:p>
        <a:p>
          <a:pPr lvl="0" algn="ctr" defTabSz="1422400">
            <a:lnSpc>
              <a:spcPct val="90000"/>
            </a:lnSpc>
            <a:spcBef>
              <a:spcPct val="0"/>
            </a:spcBef>
            <a:spcAft>
              <a:spcPct val="35000"/>
            </a:spcAft>
          </a:pPr>
          <a:endParaRPr lang="en-US" sz="3200" kern="1200" dirty="0">
            <a:latin typeface="Franklin Gothic Medium Cond" panose="020B0606030402020204" pitchFamily="34" charset="0"/>
          </a:endParaRPr>
        </a:p>
      </dsp:txBody>
      <dsp:txXfrm rot="10800000">
        <a:off x="389016" y="2368153"/>
        <a:ext cx="2156106" cy="2823756"/>
      </dsp:txXfrm>
    </dsp:sp>
    <dsp:sp modelId="{D66122F6-7C0C-468A-A64C-F6FD19692E43}">
      <dsp:nvSpPr>
        <dsp:cNvPr id="0" name=""/>
        <dsp:cNvSpPr/>
      </dsp:nvSpPr>
      <dsp:spPr>
        <a:xfrm>
          <a:off x="2845517" y="315753"/>
          <a:ext cx="2297412" cy="1736645"/>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7AA5FA-EDD6-4E48-AE7A-E94DFE26B1CC}">
      <dsp:nvSpPr>
        <dsp:cNvPr id="0" name=""/>
        <dsp:cNvSpPr/>
      </dsp:nvSpPr>
      <dsp:spPr>
        <a:xfrm rot="10800000">
          <a:off x="2845517" y="2368153"/>
          <a:ext cx="2297412" cy="2894409"/>
        </a:xfrm>
        <a:prstGeom prst="round2SameRect">
          <a:avLst>
            <a:gd name="adj1" fmla="val 10500"/>
            <a:gd name="adj2" fmla="val 0"/>
          </a:avLst>
        </a:prstGeom>
        <a:solidFill>
          <a:schemeClr val="accent2">
            <a:hueOff val="-3022401"/>
            <a:satOff val="1745"/>
            <a:lumOff val="-32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Reporting</a:t>
          </a:r>
          <a:endParaRPr lang="en-US" sz="3200" kern="1200" dirty="0">
            <a:latin typeface="Franklin Gothic Medium Cond" panose="020B0606030402020204" pitchFamily="34" charset="0"/>
          </a:endParaRPr>
        </a:p>
      </dsp:txBody>
      <dsp:txXfrm rot="10800000">
        <a:off x="2916170" y="2368153"/>
        <a:ext cx="2156106" cy="2823756"/>
      </dsp:txXfrm>
    </dsp:sp>
    <dsp:sp modelId="{6B65F3D3-241A-4ACB-8B85-F9A8F88E44F7}">
      <dsp:nvSpPr>
        <dsp:cNvPr id="0" name=""/>
        <dsp:cNvSpPr/>
      </dsp:nvSpPr>
      <dsp:spPr>
        <a:xfrm>
          <a:off x="5372670" y="315753"/>
          <a:ext cx="2297412" cy="1736645"/>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6C5484-5616-40FA-BF4C-7DE3FDCD9194}">
      <dsp:nvSpPr>
        <dsp:cNvPr id="0" name=""/>
        <dsp:cNvSpPr/>
      </dsp:nvSpPr>
      <dsp:spPr>
        <a:xfrm rot="10800000">
          <a:off x="5372670" y="2368153"/>
          <a:ext cx="2297412" cy="2894409"/>
        </a:xfrm>
        <a:prstGeom prst="round2SameRect">
          <a:avLst>
            <a:gd name="adj1" fmla="val 10500"/>
            <a:gd name="adj2" fmla="val 0"/>
          </a:avLst>
        </a:prstGeom>
        <a:solidFill>
          <a:schemeClr val="accent2">
            <a:hueOff val="-6044802"/>
            <a:satOff val="3491"/>
            <a:lumOff val="-6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Education</a:t>
          </a:r>
          <a:endParaRPr lang="en-US" sz="3200" kern="1200" dirty="0">
            <a:latin typeface="Franklin Gothic Medium Cond" panose="020B0606030402020204" pitchFamily="34" charset="0"/>
          </a:endParaRPr>
        </a:p>
      </dsp:txBody>
      <dsp:txXfrm rot="10800000">
        <a:off x="5443323" y="2368153"/>
        <a:ext cx="2156106" cy="2823756"/>
      </dsp:txXfrm>
    </dsp:sp>
    <dsp:sp modelId="{AB169D49-DE4F-408C-A99F-3A4AACF81647}">
      <dsp:nvSpPr>
        <dsp:cNvPr id="0" name=""/>
        <dsp:cNvSpPr/>
      </dsp:nvSpPr>
      <dsp:spPr>
        <a:xfrm>
          <a:off x="7899823" y="315753"/>
          <a:ext cx="2297412" cy="1736645"/>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307C2-F783-4D5C-A87A-1CD7EBFD2957}">
      <dsp:nvSpPr>
        <dsp:cNvPr id="0" name=""/>
        <dsp:cNvSpPr/>
      </dsp:nvSpPr>
      <dsp:spPr>
        <a:xfrm rot="10800000">
          <a:off x="7899823" y="2368153"/>
          <a:ext cx="2297412" cy="2894409"/>
        </a:xfrm>
        <a:prstGeom prst="round2SameRect">
          <a:avLst>
            <a:gd name="adj1" fmla="val 10500"/>
            <a:gd name="adj2" fmla="val 0"/>
          </a:avLst>
        </a:prstGeom>
        <a:solidFill>
          <a:schemeClr val="accent2">
            <a:hueOff val="-9067203"/>
            <a:satOff val="5236"/>
            <a:lumOff val="-9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fraud</a:t>
          </a:r>
          <a:endParaRPr lang="en-US" sz="3200" kern="1200" dirty="0">
            <a:latin typeface="Franklin Gothic Medium Cond" panose="020B0606030402020204" pitchFamily="34" charset="0"/>
          </a:endParaRPr>
        </a:p>
      </dsp:txBody>
      <dsp:txXfrm rot="10800000">
        <a:off x="7970476" y="2368153"/>
        <a:ext cx="2156106" cy="282375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6FC95-0D74-4D8A-865F-440FF417F7E5}">
      <dsp:nvSpPr>
        <dsp:cNvPr id="0" name=""/>
        <dsp:cNvSpPr/>
      </dsp:nvSpPr>
      <dsp:spPr>
        <a:xfrm>
          <a:off x="5922676" y="2102411"/>
          <a:ext cx="374727" cy="3263917"/>
        </a:xfrm>
        <a:custGeom>
          <a:avLst/>
          <a:gdLst/>
          <a:ahLst/>
          <a:cxnLst/>
          <a:rect l="0" t="0" r="0" b="0"/>
          <a:pathLst>
            <a:path>
              <a:moveTo>
                <a:pt x="0" y="0"/>
              </a:moveTo>
              <a:lnTo>
                <a:pt x="0" y="3263917"/>
              </a:lnTo>
              <a:lnTo>
                <a:pt x="374727" y="3263917"/>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05650CD-82E1-4FF1-AA12-E935645F73B2}">
      <dsp:nvSpPr>
        <dsp:cNvPr id="0" name=""/>
        <dsp:cNvSpPr/>
      </dsp:nvSpPr>
      <dsp:spPr>
        <a:xfrm>
          <a:off x="5922676" y="2102411"/>
          <a:ext cx="374727" cy="2031268"/>
        </a:xfrm>
        <a:custGeom>
          <a:avLst/>
          <a:gdLst/>
          <a:ahLst/>
          <a:cxnLst/>
          <a:rect l="0" t="0" r="0" b="0"/>
          <a:pathLst>
            <a:path>
              <a:moveTo>
                <a:pt x="0" y="0"/>
              </a:moveTo>
              <a:lnTo>
                <a:pt x="0" y="2031268"/>
              </a:lnTo>
              <a:lnTo>
                <a:pt x="374727" y="203126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C90BC1E-B7C6-42ED-A9A0-EAFD3F5AA2BC}">
      <dsp:nvSpPr>
        <dsp:cNvPr id="0" name=""/>
        <dsp:cNvSpPr/>
      </dsp:nvSpPr>
      <dsp:spPr>
        <a:xfrm>
          <a:off x="5922676" y="2102411"/>
          <a:ext cx="374727" cy="798618"/>
        </a:xfrm>
        <a:custGeom>
          <a:avLst/>
          <a:gdLst/>
          <a:ahLst/>
          <a:cxnLst/>
          <a:rect l="0" t="0" r="0" b="0"/>
          <a:pathLst>
            <a:path>
              <a:moveTo>
                <a:pt x="0" y="0"/>
              </a:moveTo>
              <a:lnTo>
                <a:pt x="0" y="798618"/>
              </a:lnTo>
              <a:lnTo>
                <a:pt x="374727" y="79861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7053D1-DCE2-41E0-B58C-6B2198ECA50A}">
      <dsp:nvSpPr>
        <dsp:cNvPr id="0" name=""/>
        <dsp:cNvSpPr/>
      </dsp:nvSpPr>
      <dsp:spPr>
        <a:xfrm>
          <a:off x="4680429" y="869761"/>
          <a:ext cx="2241519" cy="364586"/>
        </a:xfrm>
        <a:custGeom>
          <a:avLst/>
          <a:gdLst/>
          <a:ahLst/>
          <a:cxnLst/>
          <a:rect l="0" t="0" r="0" b="0"/>
          <a:pathLst>
            <a:path>
              <a:moveTo>
                <a:pt x="0" y="0"/>
              </a:moveTo>
              <a:lnTo>
                <a:pt x="0" y="182293"/>
              </a:lnTo>
              <a:lnTo>
                <a:pt x="2241519" y="182293"/>
              </a:lnTo>
              <a:lnTo>
                <a:pt x="2241519" y="364586"/>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0D32C9-1EDE-4CAE-B357-9B23C816A375}">
      <dsp:nvSpPr>
        <dsp:cNvPr id="0" name=""/>
        <dsp:cNvSpPr/>
      </dsp:nvSpPr>
      <dsp:spPr>
        <a:xfrm>
          <a:off x="1533851" y="2102411"/>
          <a:ext cx="516048" cy="3263917"/>
        </a:xfrm>
        <a:custGeom>
          <a:avLst/>
          <a:gdLst/>
          <a:ahLst/>
          <a:cxnLst/>
          <a:rect l="0" t="0" r="0" b="0"/>
          <a:pathLst>
            <a:path>
              <a:moveTo>
                <a:pt x="0" y="0"/>
              </a:moveTo>
              <a:lnTo>
                <a:pt x="0" y="3263917"/>
              </a:lnTo>
              <a:lnTo>
                <a:pt x="516048" y="3263917"/>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9A8EA2D-523F-4437-9FAB-BF6FD25317C8}">
      <dsp:nvSpPr>
        <dsp:cNvPr id="0" name=""/>
        <dsp:cNvSpPr/>
      </dsp:nvSpPr>
      <dsp:spPr>
        <a:xfrm>
          <a:off x="1533851" y="2102411"/>
          <a:ext cx="516048" cy="2031268"/>
        </a:xfrm>
        <a:custGeom>
          <a:avLst/>
          <a:gdLst/>
          <a:ahLst/>
          <a:cxnLst/>
          <a:rect l="0" t="0" r="0" b="0"/>
          <a:pathLst>
            <a:path>
              <a:moveTo>
                <a:pt x="0" y="0"/>
              </a:moveTo>
              <a:lnTo>
                <a:pt x="0" y="2031268"/>
              </a:lnTo>
              <a:lnTo>
                <a:pt x="516048" y="203126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8B4D8C6-D59B-43CB-91B6-93F52097F351}">
      <dsp:nvSpPr>
        <dsp:cNvPr id="0" name=""/>
        <dsp:cNvSpPr/>
      </dsp:nvSpPr>
      <dsp:spPr>
        <a:xfrm>
          <a:off x="1533851" y="2102411"/>
          <a:ext cx="516048" cy="798618"/>
        </a:xfrm>
        <a:custGeom>
          <a:avLst/>
          <a:gdLst/>
          <a:ahLst/>
          <a:cxnLst/>
          <a:rect l="0" t="0" r="0" b="0"/>
          <a:pathLst>
            <a:path>
              <a:moveTo>
                <a:pt x="0" y="0"/>
              </a:moveTo>
              <a:lnTo>
                <a:pt x="0" y="798618"/>
              </a:lnTo>
              <a:lnTo>
                <a:pt x="516048" y="79861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C7890A-9950-49E9-A59F-EFEC7D1D99BD}">
      <dsp:nvSpPr>
        <dsp:cNvPr id="0" name=""/>
        <dsp:cNvSpPr/>
      </dsp:nvSpPr>
      <dsp:spPr>
        <a:xfrm>
          <a:off x="2909981" y="869761"/>
          <a:ext cx="1770447" cy="364586"/>
        </a:xfrm>
        <a:custGeom>
          <a:avLst/>
          <a:gdLst/>
          <a:ahLst/>
          <a:cxnLst/>
          <a:rect l="0" t="0" r="0" b="0"/>
          <a:pathLst>
            <a:path>
              <a:moveTo>
                <a:pt x="1770447" y="0"/>
              </a:moveTo>
              <a:lnTo>
                <a:pt x="1770447" y="182293"/>
              </a:lnTo>
              <a:lnTo>
                <a:pt x="0" y="182293"/>
              </a:lnTo>
              <a:lnTo>
                <a:pt x="0" y="364586"/>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F39DA6-C8E9-46D8-B2AB-95AE8665AA2A}">
      <dsp:nvSpPr>
        <dsp:cNvPr id="0" name=""/>
        <dsp:cNvSpPr/>
      </dsp:nvSpPr>
      <dsp:spPr>
        <a:xfrm>
          <a:off x="3431338" y="1698"/>
          <a:ext cx="2498181" cy="868063"/>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latin typeface="Franklin Gothic Demi Cond" panose="020B0706030402020204" pitchFamily="34" charset="0"/>
            </a:rPr>
            <a:t>SEBI Norms</a:t>
          </a:r>
          <a:endParaRPr lang="en-US" sz="3200" kern="1200" dirty="0">
            <a:latin typeface="Franklin Gothic Demi Cond" panose="020B0706030402020204" pitchFamily="34" charset="0"/>
          </a:endParaRPr>
        </a:p>
      </dsp:txBody>
      <dsp:txXfrm>
        <a:off x="3431338" y="1698"/>
        <a:ext cx="2498181" cy="868063"/>
      </dsp:txXfrm>
    </dsp:sp>
    <dsp:sp modelId="{85113742-4D88-446C-A2B6-C90F0934F50D}">
      <dsp:nvSpPr>
        <dsp:cNvPr id="0" name=""/>
        <dsp:cNvSpPr/>
      </dsp:nvSpPr>
      <dsp:spPr>
        <a:xfrm>
          <a:off x="1189818" y="1234347"/>
          <a:ext cx="3440325" cy="868063"/>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solidFill>
                <a:schemeClr val="tx1"/>
              </a:solidFill>
              <a:latin typeface="Franklin Gothic Demi Cond" panose="020B0706030402020204" pitchFamily="34" charset="0"/>
            </a:rPr>
            <a:t>Minority shareholders</a:t>
          </a:r>
          <a:endParaRPr lang="en-US" sz="3200" kern="1200" dirty="0">
            <a:solidFill>
              <a:schemeClr val="tx1"/>
            </a:solidFill>
            <a:latin typeface="Franklin Gothic Demi Cond" panose="020B0706030402020204" pitchFamily="34" charset="0"/>
          </a:endParaRPr>
        </a:p>
      </dsp:txBody>
      <dsp:txXfrm>
        <a:off x="1189818" y="1234347"/>
        <a:ext cx="3440325" cy="868063"/>
      </dsp:txXfrm>
    </dsp:sp>
    <dsp:sp modelId="{6420023D-637F-443D-B55C-9E6C9F259C73}">
      <dsp:nvSpPr>
        <dsp:cNvPr id="0" name=""/>
        <dsp:cNvSpPr/>
      </dsp:nvSpPr>
      <dsp:spPr>
        <a:xfrm>
          <a:off x="2049900" y="2466997"/>
          <a:ext cx="3711005" cy="86806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latin typeface="Franklin Gothic Demi Cond" panose="020B0706030402020204" pitchFamily="34" charset="0"/>
            </a:rPr>
            <a:t>Independent Directors</a:t>
          </a:r>
          <a:endParaRPr lang="en-US" sz="3200" kern="1200" dirty="0">
            <a:latin typeface="Franklin Gothic Demi Cond" panose="020B0706030402020204" pitchFamily="34" charset="0"/>
          </a:endParaRPr>
        </a:p>
      </dsp:txBody>
      <dsp:txXfrm>
        <a:off x="2049900" y="2466997"/>
        <a:ext cx="3711005" cy="868063"/>
      </dsp:txXfrm>
    </dsp:sp>
    <dsp:sp modelId="{41967BD8-0EA6-4350-B16F-7E724AA13D3E}">
      <dsp:nvSpPr>
        <dsp:cNvPr id="0" name=""/>
        <dsp:cNvSpPr/>
      </dsp:nvSpPr>
      <dsp:spPr>
        <a:xfrm>
          <a:off x="2049900" y="3699647"/>
          <a:ext cx="3882916" cy="86806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latin typeface="Franklin Gothic Demi Cond" panose="020B0706030402020204" pitchFamily="34" charset="0"/>
            </a:rPr>
            <a:t>E-Voting</a:t>
          </a:r>
          <a:endParaRPr lang="en-US" sz="3200" kern="1200" dirty="0">
            <a:latin typeface="Franklin Gothic Demi Cond" panose="020B0706030402020204" pitchFamily="34" charset="0"/>
          </a:endParaRPr>
        </a:p>
      </dsp:txBody>
      <dsp:txXfrm>
        <a:off x="2049900" y="3699647"/>
        <a:ext cx="3882916" cy="868063"/>
      </dsp:txXfrm>
    </dsp:sp>
    <dsp:sp modelId="{CB9B2373-B33C-4C8C-9752-9A1ACD3A3C5D}">
      <dsp:nvSpPr>
        <dsp:cNvPr id="0" name=""/>
        <dsp:cNvSpPr/>
      </dsp:nvSpPr>
      <dsp:spPr>
        <a:xfrm>
          <a:off x="2049900" y="4932297"/>
          <a:ext cx="3673991" cy="86806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latin typeface="Franklin Gothic Demi Cond" panose="020B0706030402020204" pitchFamily="34" charset="0"/>
            </a:rPr>
            <a:t>RPT- Related party transaction</a:t>
          </a:r>
          <a:endParaRPr lang="en-US" sz="3200" kern="1200" dirty="0">
            <a:latin typeface="Franklin Gothic Demi Cond" panose="020B0706030402020204" pitchFamily="34" charset="0"/>
          </a:endParaRPr>
        </a:p>
      </dsp:txBody>
      <dsp:txXfrm>
        <a:off x="2049900" y="4932297"/>
        <a:ext cx="3673991" cy="868063"/>
      </dsp:txXfrm>
    </dsp:sp>
    <dsp:sp modelId="{E4C9F794-E6DB-45BE-85F2-87B57F3CA02B}">
      <dsp:nvSpPr>
        <dsp:cNvPr id="0" name=""/>
        <dsp:cNvSpPr/>
      </dsp:nvSpPr>
      <dsp:spPr>
        <a:xfrm>
          <a:off x="5672857" y="1234347"/>
          <a:ext cx="2498181" cy="868063"/>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solidFill>
                <a:schemeClr val="tx1"/>
              </a:solidFill>
              <a:latin typeface="Franklin Gothic Demi Cond" panose="020B0706030402020204" pitchFamily="34" charset="0"/>
            </a:rPr>
            <a:t>Transparency</a:t>
          </a:r>
          <a:endParaRPr lang="en-US" sz="3200" kern="1200" dirty="0">
            <a:solidFill>
              <a:schemeClr val="tx1"/>
            </a:solidFill>
            <a:latin typeface="Franklin Gothic Demi Cond" panose="020B0706030402020204" pitchFamily="34" charset="0"/>
          </a:endParaRPr>
        </a:p>
      </dsp:txBody>
      <dsp:txXfrm>
        <a:off x="5672857" y="1234347"/>
        <a:ext cx="2498181" cy="868063"/>
      </dsp:txXfrm>
    </dsp:sp>
    <dsp:sp modelId="{B501B203-B470-46C6-BA7A-89E8B5B63E68}">
      <dsp:nvSpPr>
        <dsp:cNvPr id="0" name=""/>
        <dsp:cNvSpPr/>
      </dsp:nvSpPr>
      <dsp:spPr>
        <a:xfrm>
          <a:off x="6297403" y="2466997"/>
          <a:ext cx="2799018" cy="86806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latin typeface="Franklin Gothic Demi Cond" panose="020B0706030402020204" pitchFamily="34" charset="0"/>
            </a:rPr>
            <a:t>Salary Committee under ID</a:t>
          </a:r>
          <a:endParaRPr lang="en-US" sz="3200" kern="1200" dirty="0">
            <a:latin typeface="Franklin Gothic Demi Cond" panose="020B0706030402020204" pitchFamily="34" charset="0"/>
          </a:endParaRPr>
        </a:p>
      </dsp:txBody>
      <dsp:txXfrm>
        <a:off x="6297403" y="2466997"/>
        <a:ext cx="2799018" cy="868063"/>
      </dsp:txXfrm>
    </dsp:sp>
    <dsp:sp modelId="{494AF993-285B-4C4C-891A-F97140F35382}">
      <dsp:nvSpPr>
        <dsp:cNvPr id="0" name=""/>
        <dsp:cNvSpPr/>
      </dsp:nvSpPr>
      <dsp:spPr>
        <a:xfrm>
          <a:off x="6297403" y="3699647"/>
          <a:ext cx="3028377" cy="86806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latin typeface="Franklin Gothic Demi Cond" panose="020B0706030402020204" pitchFamily="34" charset="0"/>
            </a:rPr>
            <a:t>Audit Committee</a:t>
          </a:r>
          <a:endParaRPr lang="en-US" sz="3200" kern="1200" dirty="0">
            <a:latin typeface="Franklin Gothic Demi Cond" panose="020B0706030402020204" pitchFamily="34" charset="0"/>
          </a:endParaRPr>
        </a:p>
      </dsp:txBody>
      <dsp:txXfrm>
        <a:off x="6297403" y="3699647"/>
        <a:ext cx="3028377" cy="868063"/>
      </dsp:txXfrm>
    </dsp:sp>
    <dsp:sp modelId="{6A45919A-6E8E-4A22-9865-C2BC6D78AD12}">
      <dsp:nvSpPr>
        <dsp:cNvPr id="0" name=""/>
        <dsp:cNvSpPr/>
      </dsp:nvSpPr>
      <dsp:spPr>
        <a:xfrm>
          <a:off x="6297403" y="4932297"/>
          <a:ext cx="2945234" cy="86806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en-US" sz="3200" kern="1200" dirty="0" smtClean="0">
              <a:latin typeface="Franklin Gothic Demi Cond" panose="020B0706030402020204" pitchFamily="34" charset="0"/>
            </a:rPr>
            <a:t>Whistleblowers</a:t>
          </a:r>
          <a:endParaRPr lang="en-US" sz="3200" kern="1200" dirty="0">
            <a:latin typeface="Franklin Gothic Demi Cond" panose="020B0706030402020204" pitchFamily="34" charset="0"/>
          </a:endParaRPr>
        </a:p>
      </dsp:txBody>
      <dsp:txXfrm>
        <a:off x="6297403" y="4932297"/>
        <a:ext cx="2945234" cy="8680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12D34-3083-40E4-B72E-ED4410884BCA}">
      <dsp:nvSpPr>
        <dsp:cNvPr id="0" name=""/>
        <dsp:cNvSpPr/>
      </dsp:nvSpPr>
      <dsp:spPr>
        <a:xfrm>
          <a:off x="1265" y="529339"/>
          <a:ext cx="2101941" cy="2101941"/>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artisticChalkSketch/>
                    </a14:imgEffect>
                  </a14:imgLayer>
                </a14:imgProps>
              </a:ext>
            </a:extLst>
          </a:blip>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7B358438-C2F9-4C8B-8152-60F30C8FA19B}">
      <dsp:nvSpPr>
        <dsp:cNvPr id="0" name=""/>
        <dsp:cNvSpPr/>
      </dsp:nvSpPr>
      <dsp:spPr>
        <a:xfrm>
          <a:off x="1265"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CF64F8-AE00-4789-BA0A-250186A24EEB}">
      <dsp:nvSpPr>
        <dsp:cNvPr id="0" name=""/>
        <dsp:cNvSpPr/>
      </dsp:nvSpPr>
      <dsp:spPr>
        <a:xfrm>
          <a:off x="1265"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Industrial</a:t>
          </a:r>
        </a:p>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1991</a:t>
          </a:r>
          <a:endParaRPr lang="en-US" sz="4000" kern="1200" dirty="0">
            <a:latin typeface="Franklin Gothic Medium Cond" panose="020B0606030402020204" pitchFamily="34" charset="0"/>
          </a:endParaRPr>
        </a:p>
      </dsp:txBody>
      <dsp:txXfrm>
        <a:off x="1265" y="2631281"/>
        <a:ext cx="2101941" cy="2101941"/>
      </dsp:txXfrm>
    </dsp:sp>
    <dsp:sp modelId="{7E71DE0E-487F-44D5-9F02-6C9C989CAAA1}">
      <dsp:nvSpPr>
        <dsp:cNvPr id="0" name=""/>
        <dsp:cNvSpPr/>
      </dsp:nvSpPr>
      <dsp:spPr>
        <a:xfrm>
          <a:off x="2104047" y="529339"/>
          <a:ext cx="2101941" cy="2101941"/>
        </a:xfrm>
        <a:prstGeom prst="rect">
          <a:avLst/>
        </a:prstGeom>
        <a:blipFill rotWithShape="1">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B886B6D-E170-4FD8-8A5E-B8A2C2E4445A}">
      <dsp:nvSpPr>
        <dsp:cNvPr id="0" name=""/>
        <dsp:cNvSpPr/>
      </dsp:nvSpPr>
      <dsp:spPr>
        <a:xfrm>
          <a:off x="2104047"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67F3A-459E-443F-9D30-F09BD72D8B40}">
      <dsp:nvSpPr>
        <dsp:cNvPr id="0" name=""/>
        <dsp:cNvSpPr/>
      </dsp:nvSpPr>
      <dsp:spPr>
        <a:xfrm>
          <a:off x="2104047"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MFG</a:t>
          </a:r>
        </a:p>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2011</a:t>
          </a:r>
          <a:endParaRPr lang="en-US" sz="4000" kern="1200" dirty="0">
            <a:latin typeface="Franklin Gothic Medium Cond" panose="020B0606030402020204" pitchFamily="34" charset="0"/>
          </a:endParaRPr>
        </a:p>
      </dsp:txBody>
      <dsp:txXfrm>
        <a:off x="2104047" y="2631281"/>
        <a:ext cx="2101941" cy="2101941"/>
      </dsp:txXfrm>
    </dsp:sp>
    <dsp:sp modelId="{EDB1ADAA-6541-4004-BCB5-93A11842FC01}">
      <dsp:nvSpPr>
        <dsp:cNvPr id="0" name=""/>
        <dsp:cNvSpPr/>
      </dsp:nvSpPr>
      <dsp:spPr>
        <a:xfrm>
          <a:off x="4206829" y="529339"/>
          <a:ext cx="2101941" cy="2101941"/>
        </a:xfrm>
        <a:prstGeom prst="rect">
          <a:avLst/>
        </a:prstGeom>
        <a:blipFill rotWithShape="1">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296313E-3C6F-4BA3-9068-05B177B4C224}">
      <dsp:nvSpPr>
        <dsp:cNvPr id="0" name=""/>
        <dsp:cNvSpPr/>
      </dsp:nvSpPr>
      <dsp:spPr>
        <a:xfrm>
          <a:off x="4206829"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4C7F0E-04A5-4C3E-AFB5-4E6D22114DBF}">
      <dsp:nvSpPr>
        <dsp:cNvPr id="0" name=""/>
        <dsp:cNvSpPr/>
      </dsp:nvSpPr>
      <dsp:spPr>
        <a:xfrm>
          <a:off x="4206829"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IT policy</a:t>
          </a:r>
        </a:p>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2012</a:t>
          </a:r>
          <a:endParaRPr lang="en-US" sz="4000" kern="1200" dirty="0">
            <a:latin typeface="Franklin Gothic Medium Cond" panose="020B0606030402020204" pitchFamily="34" charset="0"/>
          </a:endParaRPr>
        </a:p>
      </dsp:txBody>
      <dsp:txXfrm>
        <a:off x="4206829" y="2631281"/>
        <a:ext cx="2101941" cy="2101941"/>
      </dsp:txXfrm>
    </dsp:sp>
    <dsp:sp modelId="{52EF26BE-3161-45E7-8E22-56593D539B0B}">
      <dsp:nvSpPr>
        <dsp:cNvPr id="0" name=""/>
        <dsp:cNvSpPr/>
      </dsp:nvSpPr>
      <dsp:spPr>
        <a:xfrm>
          <a:off x="6309610" y="529339"/>
          <a:ext cx="2101941" cy="2101941"/>
        </a:xfrm>
        <a:prstGeom prst="rect">
          <a:avLst/>
        </a:prstGeom>
        <a:blipFill rotWithShape="1">
          <a:blip xmlns:r="http://schemas.openxmlformats.org/officeDocument/2006/relationships" r:embed="rId5"/>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755EAAD0-70CC-427E-8A9D-6BFCC7CEA942}">
      <dsp:nvSpPr>
        <dsp:cNvPr id="0" name=""/>
        <dsp:cNvSpPr/>
      </dsp:nvSpPr>
      <dsp:spPr>
        <a:xfrm>
          <a:off x="6309610"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FCD7EF-B3E3-474D-8BEF-DEFA2E99CAE3}">
      <dsp:nvSpPr>
        <dsp:cNvPr id="0" name=""/>
        <dsp:cNvSpPr/>
      </dsp:nvSpPr>
      <dsp:spPr>
        <a:xfrm>
          <a:off x="6309610"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n-US" sz="3700" kern="1200" dirty="0" smtClean="0">
              <a:latin typeface="Franklin Gothic Medium Cond" panose="020B0606030402020204" pitchFamily="34" charset="0"/>
            </a:rPr>
            <a:t>Telecom</a:t>
          </a:r>
        </a:p>
        <a:p>
          <a:pPr lvl="0" algn="l" defTabSz="1644650">
            <a:lnSpc>
              <a:spcPct val="90000"/>
            </a:lnSpc>
            <a:spcBef>
              <a:spcPct val="0"/>
            </a:spcBef>
            <a:spcAft>
              <a:spcPct val="35000"/>
            </a:spcAft>
          </a:pPr>
          <a:r>
            <a:rPr lang="en-US" sz="3700" kern="1200" dirty="0" smtClean="0">
              <a:latin typeface="Franklin Gothic Medium Cond" panose="020B0606030402020204" pitchFamily="34" charset="0"/>
            </a:rPr>
            <a:t>2012</a:t>
          </a:r>
        </a:p>
        <a:p>
          <a:pPr lvl="0" algn="l" defTabSz="1644650">
            <a:lnSpc>
              <a:spcPct val="90000"/>
            </a:lnSpc>
            <a:spcBef>
              <a:spcPct val="0"/>
            </a:spcBef>
            <a:spcAft>
              <a:spcPct val="35000"/>
            </a:spcAft>
          </a:pPr>
          <a:r>
            <a:rPr lang="en-US" sz="3200" kern="1200" dirty="0" smtClean="0">
              <a:latin typeface="Franklin Gothic Medium Cond" panose="020B0606030402020204" pitchFamily="34" charset="0"/>
            </a:rPr>
            <a:t>(INFRA Ch.)</a:t>
          </a:r>
          <a:endParaRPr lang="en-US" sz="3200" kern="1200" dirty="0">
            <a:latin typeface="Franklin Gothic Medium Cond" panose="020B0606030402020204" pitchFamily="34" charset="0"/>
          </a:endParaRPr>
        </a:p>
      </dsp:txBody>
      <dsp:txXfrm>
        <a:off x="6309610" y="2631281"/>
        <a:ext cx="2101941" cy="2101941"/>
      </dsp:txXfrm>
    </dsp:sp>
    <dsp:sp modelId="{9B7C37E0-7A1D-4757-A23D-E21C17C46A7C}">
      <dsp:nvSpPr>
        <dsp:cNvPr id="0" name=""/>
        <dsp:cNvSpPr/>
      </dsp:nvSpPr>
      <dsp:spPr>
        <a:xfrm>
          <a:off x="8412392" y="529339"/>
          <a:ext cx="2101941" cy="2101941"/>
        </a:xfrm>
        <a:prstGeom prst="rect">
          <a:avLst/>
        </a:prstGeom>
        <a:blipFill rotWithShape="1">
          <a:blip xmlns:r="http://schemas.openxmlformats.org/officeDocument/2006/relationships" r:embed="rId6"/>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63C713A-993E-4C88-9351-BCD33FFBDAF9}">
      <dsp:nvSpPr>
        <dsp:cNvPr id="0" name=""/>
        <dsp:cNvSpPr/>
      </dsp:nvSpPr>
      <dsp:spPr>
        <a:xfrm>
          <a:off x="8412392"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E305F2-7587-4675-AE6C-F8613AC97144}">
      <dsp:nvSpPr>
        <dsp:cNvPr id="0" name=""/>
        <dsp:cNvSpPr/>
      </dsp:nvSpPr>
      <dsp:spPr>
        <a:xfrm>
          <a:off x="8412392"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FDI Policy</a:t>
          </a:r>
          <a:br>
            <a:rPr lang="en-US" sz="3200" kern="1200" dirty="0" smtClean="0">
              <a:latin typeface="Franklin Gothic Medium Cond" panose="020B0606030402020204" pitchFamily="34" charset="0"/>
            </a:rPr>
          </a:br>
          <a:r>
            <a:rPr lang="en-US" sz="3200" kern="1200" dirty="0" smtClean="0">
              <a:latin typeface="Franklin Gothic Medium Cond" panose="020B0606030402020204" pitchFamily="34" charset="0"/>
            </a:rPr>
            <a:t>(BoP Ch.)</a:t>
          </a:r>
          <a:endParaRPr lang="en-US" sz="3200" kern="1200" dirty="0">
            <a:latin typeface="Franklin Gothic Medium Cond" panose="020B0606030402020204" pitchFamily="34" charset="0"/>
          </a:endParaRPr>
        </a:p>
      </dsp:txBody>
      <dsp:txXfrm>
        <a:off x="8412392" y="2631281"/>
        <a:ext cx="2101941" cy="21019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FACC3-161B-466D-96E7-1304842584E7}">
      <dsp:nvSpPr>
        <dsp:cNvPr id="0" name=""/>
        <dsp:cNvSpPr/>
      </dsp:nvSpPr>
      <dsp:spPr>
        <a:xfrm>
          <a:off x="0" y="0"/>
          <a:ext cx="10515600" cy="2368153"/>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35E089-0F88-4DD5-8528-C2353F91979B}">
      <dsp:nvSpPr>
        <dsp:cNvPr id="0" name=""/>
        <dsp:cNvSpPr/>
      </dsp:nvSpPr>
      <dsp:spPr>
        <a:xfrm>
          <a:off x="318363" y="315753"/>
          <a:ext cx="2297412" cy="1736645"/>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4A68B1-FB02-4400-BF46-F568A7245936}">
      <dsp:nvSpPr>
        <dsp:cNvPr id="0" name=""/>
        <dsp:cNvSpPr/>
      </dsp:nvSpPr>
      <dsp:spPr>
        <a:xfrm rot="10800000">
          <a:off x="318363" y="2368153"/>
          <a:ext cx="2297412" cy="2894409"/>
        </a:xfrm>
        <a:prstGeom prst="round2SameRect">
          <a:avLst>
            <a:gd name="adj1" fmla="val 10500"/>
            <a:gd name="adj2" fmla="val 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lvl="0" algn="l" defTabSz="1155700">
            <a:lnSpc>
              <a:spcPct val="90000"/>
            </a:lnSpc>
            <a:spcBef>
              <a:spcPct val="0"/>
            </a:spcBef>
            <a:spcAft>
              <a:spcPct val="35000"/>
            </a:spcAft>
          </a:pPr>
          <a:r>
            <a:rPr lang="en-US" sz="2600" kern="1200" dirty="0" smtClean="0">
              <a:latin typeface="Franklin Gothic Medium Cond" panose="020B0606030402020204" pitchFamily="34" charset="0"/>
            </a:rPr>
            <a:t>MFG’s Share in GDP</a:t>
          </a:r>
          <a:endParaRPr lang="en-US" sz="26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Raise from 15% to 25%</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CSO New method: 32%</a:t>
          </a:r>
          <a:endParaRPr lang="en-US" sz="2000" kern="1200" dirty="0">
            <a:latin typeface="Franklin Gothic Medium Cond" panose="020B0606030402020204" pitchFamily="34" charset="0"/>
          </a:endParaRPr>
        </a:p>
      </dsp:txBody>
      <dsp:txXfrm rot="10800000">
        <a:off x="389016" y="2368153"/>
        <a:ext cx="2156106" cy="2823756"/>
      </dsp:txXfrm>
    </dsp:sp>
    <dsp:sp modelId="{1E76BA74-5C5F-49C7-91C7-32648F58D322}">
      <dsp:nvSpPr>
        <dsp:cNvPr id="0" name=""/>
        <dsp:cNvSpPr/>
      </dsp:nvSpPr>
      <dsp:spPr>
        <a:xfrm>
          <a:off x="2845517" y="315753"/>
          <a:ext cx="2297412" cy="1736645"/>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0D4F9-5331-4F25-B8F9-9F6FCD9803DA}">
      <dsp:nvSpPr>
        <dsp:cNvPr id="0" name=""/>
        <dsp:cNvSpPr/>
      </dsp:nvSpPr>
      <dsp:spPr>
        <a:xfrm rot="10800000">
          <a:off x="2845517" y="2368153"/>
          <a:ext cx="2297412" cy="2894409"/>
        </a:xfrm>
        <a:prstGeom prst="round2SameRect">
          <a:avLst>
            <a:gd name="adj1" fmla="val 10500"/>
            <a:gd name="adj2" fmla="val 0"/>
          </a:avLst>
        </a:prstGeom>
        <a:solidFill>
          <a:schemeClr val="accent3">
            <a:hueOff val="-1860324"/>
            <a:satOff val="-10190"/>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lvl="0" algn="l" defTabSz="1155700">
            <a:lnSpc>
              <a:spcPct val="90000"/>
            </a:lnSpc>
            <a:spcBef>
              <a:spcPct val="0"/>
            </a:spcBef>
            <a:spcAft>
              <a:spcPct val="35000"/>
            </a:spcAft>
          </a:pPr>
          <a:r>
            <a:rPr lang="en-US" sz="2600" kern="1200" dirty="0" smtClean="0">
              <a:latin typeface="Franklin Gothic Medium Cond" panose="020B0606030402020204" pitchFamily="34" charset="0"/>
            </a:rPr>
            <a:t>Job &amp; Skilling</a:t>
          </a:r>
          <a:endParaRPr lang="en-US" sz="26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100 million jobs in a decade</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Skilling: Skill India, Din Dayal Antyodaya, NSDC etc.</a:t>
          </a:r>
          <a:endParaRPr lang="en-US" sz="2000" kern="1200" dirty="0">
            <a:latin typeface="Franklin Gothic Medium Cond" panose="020B0606030402020204" pitchFamily="34" charset="0"/>
          </a:endParaRPr>
        </a:p>
      </dsp:txBody>
      <dsp:txXfrm rot="10800000">
        <a:off x="2916170" y="2368153"/>
        <a:ext cx="2156106" cy="2823756"/>
      </dsp:txXfrm>
    </dsp:sp>
    <dsp:sp modelId="{4D3F7F9E-18C5-4DC0-94F6-D85CFB46F1A1}">
      <dsp:nvSpPr>
        <dsp:cNvPr id="0" name=""/>
        <dsp:cNvSpPr/>
      </dsp:nvSpPr>
      <dsp:spPr>
        <a:xfrm>
          <a:off x="5372670" y="315753"/>
          <a:ext cx="2297412" cy="1736645"/>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17064E-0133-42DE-B2FA-B858F487B26E}">
      <dsp:nvSpPr>
        <dsp:cNvPr id="0" name=""/>
        <dsp:cNvSpPr/>
      </dsp:nvSpPr>
      <dsp:spPr>
        <a:xfrm rot="10800000">
          <a:off x="5372670" y="2368153"/>
          <a:ext cx="2297412" cy="2894409"/>
        </a:xfrm>
        <a:prstGeom prst="round2SameRect">
          <a:avLst>
            <a:gd name="adj1" fmla="val 10500"/>
            <a:gd name="adj2" fmla="val 0"/>
          </a:avLst>
        </a:prstGeom>
        <a:solidFill>
          <a:schemeClr val="accent3">
            <a:hueOff val="-3720648"/>
            <a:satOff val="-20381"/>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lvl="0" algn="l" defTabSz="1155700">
            <a:lnSpc>
              <a:spcPct val="90000"/>
            </a:lnSpc>
            <a:spcBef>
              <a:spcPct val="0"/>
            </a:spcBef>
            <a:spcAft>
              <a:spcPct val="35000"/>
            </a:spcAft>
          </a:pPr>
          <a:r>
            <a:rPr lang="en-US" sz="2600" kern="1200" dirty="0" smtClean="0">
              <a:latin typeface="Franklin Gothic Medium Cond" panose="020B0606030402020204" pitchFamily="34" charset="0"/>
            </a:rPr>
            <a:t>Focus</a:t>
          </a:r>
          <a:endParaRPr lang="en-US" sz="26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Labor inventive Textile, IT, MSME</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Start up cos: tax benefits</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Budget 2015: Royalty 10%</a:t>
          </a:r>
          <a:endParaRPr lang="en-US" sz="2000" kern="1200" dirty="0">
            <a:latin typeface="Franklin Gothic Medium Cond" panose="020B0606030402020204" pitchFamily="34" charset="0"/>
          </a:endParaRPr>
        </a:p>
      </dsp:txBody>
      <dsp:txXfrm rot="10800000">
        <a:off x="5443323" y="2368153"/>
        <a:ext cx="2156106" cy="2823756"/>
      </dsp:txXfrm>
    </dsp:sp>
    <dsp:sp modelId="{98A91F9D-478C-4F1C-A07D-B0620B2F0119}">
      <dsp:nvSpPr>
        <dsp:cNvPr id="0" name=""/>
        <dsp:cNvSpPr/>
      </dsp:nvSpPr>
      <dsp:spPr>
        <a:xfrm>
          <a:off x="7899823" y="315753"/>
          <a:ext cx="2297412" cy="1736645"/>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E5017B-7D84-40D7-8758-59992CC0FB46}">
      <dsp:nvSpPr>
        <dsp:cNvPr id="0" name=""/>
        <dsp:cNvSpPr/>
      </dsp:nvSpPr>
      <dsp:spPr>
        <a:xfrm rot="10800000">
          <a:off x="7899823" y="2368153"/>
          <a:ext cx="2297412" cy="2894409"/>
        </a:xfrm>
        <a:prstGeom prst="round2SameRect">
          <a:avLst>
            <a:gd name="adj1" fmla="val 10500"/>
            <a:gd name="adj2" fmla="val 0"/>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lvl="0" algn="l" defTabSz="1155700">
            <a:lnSpc>
              <a:spcPct val="90000"/>
            </a:lnSpc>
            <a:spcBef>
              <a:spcPct val="0"/>
            </a:spcBef>
            <a:spcAft>
              <a:spcPct val="35000"/>
            </a:spcAft>
          </a:pPr>
          <a:r>
            <a:rPr lang="en-US" sz="2600" kern="1200" dirty="0" smtClean="0">
              <a:latin typeface="Franklin Gothic Medium Cond" panose="020B0606030402020204" pitchFamily="34" charset="0"/>
            </a:rPr>
            <a:t>Infra</a:t>
          </a:r>
          <a:endParaRPr lang="en-US" sz="26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Finance via PPP =&gt;REITS, INVITS</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NIMZ, Industrial corridors, mfg. promotion boards</a:t>
          </a:r>
          <a:endParaRPr lang="en-US" sz="2000" kern="1200" dirty="0">
            <a:latin typeface="Franklin Gothic Medium Cond" panose="020B0606030402020204" pitchFamily="34" charset="0"/>
          </a:endParaRPr>
        </a:p>
      </dsp:txBody>
      <dsp:txXfrm rot="10800000">
        <a:off x="7970476" y="2368153"/>
        <a:ext cx="2156106" cy="2823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9475A-38EC-4B0E-8A55-2E7984710A85}">
      <dsp:nvSpPr>
        <dsp:cNvPr id="0" name=""/>
        <dsp:cNvSpPr/>
      </dsp:nvSpPr>
      <dsp:spPr>
        <a:xfrm>
          <a:off x="2451" y="0"/>
          <a:ext cx="2569852" cy="5262563"/>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t" anchorCtr="1">
          <a:noAutofit/>
        </a:bodyPr>
        <a:lstStyle/>
        <a:p>
          <a:pPr lvl="0" algn="l" defTabSz="1066800">
            <a:lnSpc>
              <a:spcPct val="90000"/>
            </a:lnSpc>
            <a:spcBef>
              <a:spcPct val="0"/>
            </a:spcBef>
            <a:spcAft>
              <a:spcPct val="35000"/>
            </a:spcAft>
          </a:pPr>
          <a:r>
            <a:rPr lang="en-US" sz="2400" kern="1200" dirty="0" smtClean="0">
              <a:latin typeface="Franklin Gothic Medium Cond" panose="020B0606030402020204" pitchFamily="34" charset="0"/>
            </a:rPr>
            <a:t>E-Literacy</a:t>
          </a:r>
          <a:endParaRPr lang="en-US" sz="2400" kern="1200" dirty="0">
            <a:latin typeface="Franklin Gothic Medium Cond" panose="020B0606030402020204" pitchFamily="34" charset="0"/>
          </a:endParaRPr>
        </a:p>
        <a:p>
          <a:pPr marL="171450" lvl="1" indent="-171450" algn="l" defTabSz="844550">
            <a:lnSpc>
              <a:spcPct val="90000"/>
            </a:lnSpc>
            <a:spcBef>
              <a:spcPct val="0"/>
            </a:spcBef>
            <a:spcAft>
              <a:spcPct val="15000"/>
            </a:spcAft>
            <a:buChar char="••"/>
          </a:pPr>
          <a:r>
            <a:rPr lang="en-US" sz="1900" kern="1200" dirty="0" smtClean="0">
              <a:latin typeface="Franklin Gothic Medium Cond" panose="020B0606030402020204" pitchFamily="34" charset="0"/>
            </a:rPr>
            <a:t>1 E-literate in Each household</a:t>
          </a:r>
          <a:endParaRPr lang="en-US" sz="1900" kern="1200" dirty="0">
            <a:latin typeface="Franklin Gothic Medium Cond" panose="020B0606030402020204" pitchFamily="34" charset="0"/>
          </a:endParaRPr>
        </a:p>
        <a:p>
          <a:pPr marL="171450" lvl="1" indent="-171450" algn="l" defTabSz="844550">
            <a:lnSpc>
              <a:spcPct val="90000"/>
            </a:lnSpc>
            <a:spcBef>
              <a:spcPct val="0"/>
            </a:spcBef>
            <a:spcAft>
              <a:spcPct val="15000"/>
            </a:spcAft>
            <a:buChar char="••"/>
          </a:pPr>
          <a:r>
            <a:rPr lang="en-US" sz="1900" kern="1200" dirty="0" smtClean="0">
              <a:latin typeface="Franklin Gothic Medium Cond" panose="020B0606030402020204" pitchFamily="34" charset="0"/>
            </a:rPr>
            <a:t>Modi’s Digital India mission, NOFN=&gt; rural broadband</a:t>
          </a:r>
          <a:endParaRPr lang="en-US" sz="1900" kern="1200" dirty="0">
            <a:latin typeface="Franklin Gothic Medium Cond" panose="020B0606030402020204" pitchFamily="34" charset="0"/>
          </a:endParaRPr>
        </a:p>
      </dsp:txBody>
      <dsp:txXfrm>
        <a:off x="2451" y="2105025"/>
        <a:ext cx="2569852" cy="2105025"/>
      </dsp:txXfrm>
    </dsp:sp>
    <dsp:sp modelId="{BE8CCA08-A109-4909-9AD5-CA9169E5CC55}">
      <dsp:nvSpPr>
        <dsp:cNvPr id="0" name=""/>
        <dsp:cNvSpPr/>
      </dsp:nvSpPr>
      <dsp:spPr>
        <a:xfrm>
          <a:off x="411161" y="315753"/>
          <a:ext cx="1752433" cy="1752433"/>
        </a:xfrm>
        <a:prstGeom prst="ellipse">
          <a:avLst/>
        </a:prstGeom>
        <a:blipFill rotWithShape="1">
          <a:blip xmlns:r="http://schemas.openxmlformats.org/officeDocument/2006/relationships" r:embed="rId1"/>
          <a:stretch>
            <a:fillRect/>
          </a:stretch>
        </a:blip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C567C022-D01A-45CA-A577-8C10B6E85C6D}">
      <dsp:nvSpPr>
        <dsp:cNvPr id="0" name=""/>
        <dsp:cNvSpPr/>
      </dsp:nvSpPr>
      <dsp:spPr>
        <a:xfrm>
          <a:off x="2649399" y="0"/>
          <a:ext cx="2569852" cy="5262563"/>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t" anchorCtr="1">
          <a:noAutofit/>
        </a:bodyPr>
        <a:lstStyle/>
        <a:p>
          <a:pPr lvl="0" algn="l" defTabSz="1066800">
            <a:lnSpc>
              <a:spcPct val="90000"/>
            </a:lnSpc>
            <a:spcBef>
              <a:spcPct val="0"/>
            </a:spcBef>
            <a:spcAft>
              <a:spcPct val="35000"/>
            </a:spcAft>
          </a:pPr>
          <a:r>
            <a:rPr lang="en-US" sz="2400" kern="1200" dirty="0" smtClean="0">
              <a:latin typeface="Franklin Gothic Medium Cond" panose="020B0606030402020204" pitchFamily="34" charset="0"/>
            </a:rPr>
            <a:t>Jobs</a:t>
          </a:r>
          <a:endParaRPr lang="en-US" sz="2400" kern="1200" dirty="0">
            <a:latin typeface="Franklin Gothic Medium Cond" panose="020B0606030402020204" pitchFamily="34" charset="0"/>
          </a:endParaRPr>
        </a:p>
        <a:p>
          <a:pPr marL="171450" lvl="1" indent="-171450" algn="l" defTabSz="844550">
            <a:lnSpc>
              <a:spcPct val="90000"/>
            </a:lnSpc>
            <a:spcBef>
              <a:spcPct val="0"/>
            </a:spcBef>
            <a:spcAft>
              <a:spcPct val="15000"/>
            </a:spcAft>
            <a:buChar char="••"/>
          </a:pPr>
          <a:r>
            <a:rPr lang="en-US" sz="1900" kern="1200" dirty="0" smtClean="0">
              <a:latin typeface="Franklin Gothic Medium Cond" panose="020B0606030402020204" pitchFamily="34" charset="0"/>
            </a:rPr>
            <a:t>1 crore new IT personnel</a:t>
          </a:r>
          <a:endParaRPr lang="en-US" sz="1900" kern="1200" dirty="0">
            <a:latin typeface="Franklin Gothic Medium Cond" panose="020B0606030402020204" pitchFamily="34" charset="0"/>
          </a:endParaRPr>
        </a:p>
      </dsp:txBody>
      <dsp:txXfrm>
        <a:off x="2649399" y="2105025"/>
        <a:ext cx="2569852" cy="2105025"/>
      </dsp:txXfrm>
    </dsp:sp>
    <dsp:sp modelId="{1C784D32-D1A0-4C18-8D02-37F91AD63839}">
      <dsp:nvSpPr>
        <dsp:cNvPr id="0" name=""/>
        <dsp:cNvSpPr/>
      </dsp:nvSpPr>
      <dsp:spPr>
        <a:xfrm>
          <a:off x="3058109" y="315753"/>
          <a:ext cx="1752433" cy="1752433"/>
        </a:xfrm>
        <a:prstGeom prst="ellipse">
          <a:avLst/>
        </a:prstGeom>
        <a:blipFill rotWithShape="1">
          <a:blip xmlns:r="http://schemas.openxmlformats.org/officeDocument/2006/relationships" r:embed="rId2"/>
          <a:stretch>
            <a:fillRect/>
          </a:stretch>
        </a:blip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8ADA299-3291-493C-AC2C-123E3BBDC9EF}">
      <dsp:nvSpPr>
        <dsp:cNvPr id="0" name=""/>
        <dsp:cNvSpPr/>
      </dsp:nvSpPr>
      <dsp:spPr>
        <a:xfrm>
          <a:off x="5296347" y="0"/>
          <a:ext cx="2569852" cy="5262563"/>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t" anchorCtr="1">
          <a:noAutofit/>
        </a:bodyPr>
        <a:lstStyle/>
        <a:p>
          <a:pPr lvl="0" algn="l" defTabSz="1066800">
            <a:lnSpc>
              <a:spcPct val="90000"/>
            </a:lnSpc>
            <a:spcBef>
              <a:spcPct val="0"/>
            </a:spcBef>
            <a:spcAft>
              <a:spcPct val="35000"/>
            </a:spcAft>
          </a:pPr>
          <a:r>
            <a:rPr lang="en-US" sz="2400" kern="1200" dirty="0" smtClean="0">
              <a:latin typeface="Franklin Gothic Medium Cond" panose="020B0606030402020204" pitchFamily="34" charset="0"/>
            </a:rPr>
            <a:t>Software/portals</a:t>
          </a:r>
        </a:p>
        <a:p>
          <a:pPr marL="171450" lvl="1" indent="-171450" algn="l" defTabSz="844550">
            <a:lnSpc>
              <a:spcPct val="90000"/>
            </a:lnSpc>
            <a:spcBef>
              <a:spcPct val="0"/>
            </a:spcBef>
            <a:spcAft>
              <a:spcPct val="15000"/>
            </a:spcAft>
            <a:buChar char="••"/>
          </a:pPr>
          <a:r>
            <a:rPr lang="en-US" sz="1900" kern="1200" dirty="0" smtClean="0">
              <a:latin typeface="Franklin Gothic Medium Cond" panose="020B0606030402020204" pitchFamily="34" charset="0"/>
            </a:rPr>
            <a:t>E-governance</a:t>
          </a:r>
          <a:endParaRPr lang="en-US" sz="1900" kern="1200" dirty="0">
            <a:latin typeface="Franklin Gothic Medium Cond" panose="020B0606030402020204" pitchFamily="34" charset="0"/>
          </a:endParaRPr>
        </a:p>
        <a:p>
          <a:pPr marL="171450" lvl="1" indent="-171450" algn="l" defTabSz="844550">
            <a:lnSpc>
              <a:spcPct val="90000"/>
            </a:lnSpc>
            <a:spcBef>
              <a:spcPct val="0"/>
            </a:spcBef>
            <a:spcAft>
              <a:spcPct val="15000"/>
            </a:spcAft>
            <a:buChar char="••"/>
          </a:pPr>
          <a:r>
            <a:rPr lang="en-US" sz="1900" kern="1200" dirty="0" smtClean="0">
              <a:latin typeface="Franklin Gothic Medium Cond" panose="020B0606030402020204" pitchFamily="34" charset="0"/>
            </a:rPr>
            <a:t>Vernacular</a:t>
          </a:r>
          <a:endParaRPr lang="en-US" sz="1900" kern="1200" dirty="0">
            <a:latin typeface="Franklin Gothic Medium Cond" panose="020B0606030402020204" pitchFamily="34" charset="0"/>
          </a:endParaRPr>
        </a:p>
        <a:p>
          <a:pPr marL="171450" lvl="1" indent="-171450" algn="l" defTabSz="844550">
            <a:lnSpc>
              <a:spcPct val="90000"/>
            </a:lnSpc>
            <a:spcBef>
              <a:spcPct val="0"/>
            </a:spcBef>
            <a:spcAft>
              <a:spcPct val="15000"/>
            </a:spcAft>
            <a:buChar char="••"/>
          </a:pPr>
          <a:r>
            <a:rPr lang="en-US" sz="1900" kern="1200" dirty="0" smtClean="0">
              <a:latin typeface="Franklin Gothic Medium Cond" panose="020B0606030402020204" pitchFamily="34" charset="0"/>
            </a:rPr>
            <a:t>PH friendly</a:t>
          </a:r>
          <a:endParaRPr lang="en-US" sz="1900" kern="1200" dirty="0">
            <a:latin typeface="Franklin Gothic Medium Cond" panose="020B0606030402020204" pitchFamily="34" charset="0"/>
          </a:endParaRPr>
        </a:p>
        <a:p>
          <a:pPr marL="171450" lvl="1" indent="-171450" algn="l" defTabSz="844550">
            <a:lnSpc>
              <a:spcPct val="90000"/>
            </a:lnSpc>
            <a:spcBef>
              <a:spcPct val="0"/>
            </a:spcBef>
            <a:spcAft>
              <a:spcPct val="15000"/>
            </a:spcAft>
            <a:buChar char="••"/>
          </a:pPr>
          <a:r>
            <a:rPr lang="en-US" sz="1900" kern="1200" dirty="0" smtClean="0">
              <a:latin typeface="Franklin Gothic Medium Cond" panose="020B0606030402020204" pitchFamily="34" charset="0"/>
            </a:rPr>
            <a:t>E-</a:t>
          </a:r>
          <a:r>
            <a:rPr lang="en-US" sz="1900" kern="1200" dirty="0" err="1" smtClean="0">
              <a:latin typeface="Franklin Gothic Medium Cond" panose="020B0606030402020204" pitchFamily="34" charset="0"/>
            </a:rPr>
            <a:t>Kranti</a:t>
          </a:r>
          <a:r>
            <a:rPr lang="en-US" sz="1900" kern="1200" dirty="0" smtClean="0">
              <a:latin typeface="Franklin Gothic Medium Cond" panose="020B0606030402020204" pitchFamily="34" charset="0"/>
            </a:rPr>
            <a:t> system</a:t>
          </a:r>
          <a:endParaRPr lang="en-US" sz="1900" kern="1200" dirty="0">
            <a:latin typeface="Franklin Gothic Medium Cond" panose="020B0606030402020204" pitchFamily="34" charset="0"/>
          </a:endParaRPr>
        </a:p>
      </dsp:txBody>
      <dsp:txXfrm>
        <a:off x="5296347" y="2105025"/>
        <a:ext cx="2569852" cy="2105025"/>
      </dsp:txXfrm>
    </dsp:sp>
    <dsp:sp modelId="{084EC297-8CCB-40A4-B794-50E41E0F0FA4}">
      <dsp:nvSpPr>
        <dsp:cNvPr id="0" name=""/>
        <dsp:cNvSpPr/>
      </dsp:nvSpPr>
      <dsp:spPr>
        <a:xfrm>
          <a:off x="5705057" y="315753"/>
          <a:ext cx="1752433" cy="1752433"/>
        </a:xfrm>
        <a:prstGeom prst="ellipse">
          <a:avLst/>
        </a:prstGeom>
        <a:blipFill rotWithShape="1">
          <a:blip xmlns:r="http://schemas.openxmlformats.org/officeDocument/2006/relationships" r:embed="rId3"/>
          <a:stretch>
            <a:fillRect/>
          </a:stretch>
        </a:blip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2EDD3F5A-6EBD-4865-8DAC-107242F28820}">
      <dsp:nvSpPr>
        <dsp:cNvPr id="0" name=""/>
        <dsp:cNvSpPr/>
      </dsp:nvSpPr>
      <dsp:spPr>
        <a:xfrm>
          <a:off x="7943295" y="0"/>
          <a:ext cx="2569852" cy="5262563"/>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t" anchorCtr="1">
          <a:noAutofit/>
        </a:bodyPr>
        <a:lstStyle/>
        <a:p>
          <a:pPr lvl="0" algn="l" defTabSz="1066800">
            <a:lnSpc>
              <a:spcPct val="90000"/>
            </a:lnSpc>
            <a:spcBef>
              <a:spcPct val="0"/>
            </a:spcBef>
            <a:spcAft>
              <a:spcPct val="35000"/>
            </a:spcAft>
          </a:pPr>
          <a:r>
            <a:rPr lang="en-US" sz="2400" kern="1200" dirty="0" smtClean="0">
              <a:latin typeface="Franklin Gothic Medium Cond" panose="020B0606030402020204" pitchFamily="34" charset="0"/>
            </a:rPr>
            <a:t>Cybercrime</a:t>
          </a:r>
          <a:endParaRPr lang="en-US" sz="2400" kern="1200" dirty="0">
            <a:latin typeface="Franklin Gothic Medium Cond" panose="020B0606030402020204" pitchFamily="34" charset="0"/>
          </a:endParaRPr>
        </a:p>
        <a:p>
          <a:pPr marL="171450" lvl="1" indent="-171450" algn="l" defTabSz="844550">
            <a:lnSpc>
              <a:spcPct val="90000"/>
            </a:lnSpc>
            <a:spcBef>
              <a:spcPct val="0"/>
            </a:spcBef>
            <a:spcAft>
              <a:spcPct val="15000"/>
            </a:spcAft>
            <a:buChar char="••"/>
          </a:pPr>
          <a:r>
            <a:rPr lang="en-US" sz="1900" kern="1200" dirty="0" smtClean="0">
              <a:latin typeface="Franklin Gothic Medium Cond" panose="020B0606030402020204" pitchFamily="34" charset="0"/>
            </a:rPr>
            <a:t>Strong framework</a:t>
          </a:r>
          <a:endParaRPr lang="en-US" sz="1900" kern="1200" dirty="0">
            <a:latin typeface="Franklin Gothic Medium Cond" panose="020B0606030402020204" pitchFamily="34" charset="0"/>
          </a:endParaRPr>
        </a:p>
        <a:p>
          <a:pPr marL="171450" lvl="1" indent="-171450" algn="l" defTabSz="844550">
            <a:lnSpc>
              <a:spcPct val="90000"/>
            </a:lnSpc>
            <a:spcBef>
              <a:spcPct val="0"/>
            </a:spcBef>
            <a:spcAft>
              <a:spcPct val="15000"/>
            </a:spcAft>
            <a:buChar char="••"/>
          </a:pPr>
          <a:r>
            <a:rPr lang="en-US" sz="1900" kern="1200" dirty="0" smtClean="0">
              <a:latin typeface="Franklin Gothic Medium Cond" panose="020B0606030402020204" pitchFamily="34" charset="0"/>
            </a:rPr>
            <a:t>CERT-IN</a:t>
          </a:r>
          <a:endParaRPr lang="en-US" sz="1900" kern="1200" dirty="0">
            <a:latin typeface="Franklin Gothic Medium Cond" panose="020B0606030402020204" pitchFamily="34" charset="0"/>
          </a:endParaRPr>
        </a:p>
      </dsp:txBody>
      <dsp:txXfrm>
        <a:off x="7943295" y="2105025"/>
        <a:ext cx="2569852" cy="2105025"/>
      </dsp:txXfrm>
    </dsp:sp>
    <dsp:sp modelId="{257B098B-EDA8-40FB-AA26-2914054097C8}">
      <dsp:nvSpPr>
        <dsp:cNvPr id="0" name=""/>
        <dsp:cNvSpPr/>
      </dsp:nvSpPr>
      <dsp:spPr>
        <a:xfrm>
          <a:off x="8352005" y="315753"/>
          <a:ext cx="1752433" cy="1752433"/>
        </a:xfrm>
        <a:prstGeom prst="ellipse">
          <a:avLst/>
        </a:prstGeom>
        <a:blipFill rotWithShape="1">
          <a:blip xmlns:r="http://schemas.openxmlformats.org/officeDocument/2006/relationships" r:embed="rId4"/>
          <a:stretch>
            <a:fillRect/>
          </a:stretch>
        </a:blip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7C9235CE-DBDE-4B70-A586-39D77CBD3417}">
      <dsp:nvSpPr>
        <dsp:cNvPr id="0" name=""/>
        <dsp:cNvSpPr/>
      </dsp:nvSpPr>
      <dsp:spPr>
        <a:xfrm>
          <a:off x="420623" y="4210050"/>
          <a:ext cx="9674352" cy="789384"/>
        </a:xfrm>
        <a:prstGeom prst="leftRightArrow">
          <a:avLst/>
        </a:prstGeom>
        <a:solidFill>
          <a:schemeClr val="dk2">
            <a:tint val="60000"/>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12D34-3083-40E4-B72E-ED4410884BCA}">
      <dsp:nvSpPr>
        <dsp:cNvPr id="0" name=""/>
        <dsp:cNvSpPr/>
      </dsp:nvSpPr>
      <dsp:spPr>
        <a:xfrm>
          <a:off x="1265" y="529339"/>
          <a:ext cx="2101941" cy="2101941"/>
        </a:xfrm>
        <a:prstGeom prst="rect">
          <a:avLst/>
        </a:prstGeom>
        <a:blipFill rotWithShape="1">
          <a:blip xmlns:r="http://schemas.openxmlformats.org/officeDocument/2006/relationships" r:embed="rId1">
            <a:grayscl/>
            <a:extLst>
              <a:ext uri="{BEBA8EAE-BF5A-486C-A8C5-ECC9F3942E4B}">
                <a14:imgProps xmlns:a14="http://schemas.microsoft.com/office/drawing/2010/main">
                  <a14:imgLayer r:embed="rId2">
                    <a14:imgEffect>
                      <a14:saturation sat="0"/>
                    </a14:imgEffect>
                  </a14:imgLayer>
                </a14:imgProps>
              </a:ext>
            </a:extLst>
          </a:blip>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7B358438-C2F9-4C8B-8152-60F30C8FA19B}">
      <dsp:nvSpPr>
        <dsp:cNvPr id="0" name=""/>
        <dsp:cNvSpPr/>
      </dsp:nvSpPr>
      <dsp:spPr>
        <a:xfrm>
          <a:off x="1265"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CF64F8-AE00-4789-BA0A-250186A24EEB}">
      <dsp:nvSpPr>
        <dsp:cNvPr id="0" name=""/>
        <dsp:cNvSpPr/>
      </dsp:nvSpPr>
      <dsp:spPr>
        <a:xfrm>
          <a:off x="1265"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Industrial</a:t>
          </a:r>
        </a:p>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1991</a:t>
          </a:r>
          <a:endParaRPr lang="en-US" sz="4000" kern="1200" dirty="0">
            <a:latin typeface="Franklin Gothic Medium Cond" panose="020B0606030402020204" pitchFamily="34" charset="0"/>
          </a:endParaRPr>
        </a:p>
      </dsp:txBody>
      <dsp:txXfrm>
        <a:off x="1265" y="2631281"/>
        <a:ext cx="2101941" cy="2101941"/>
      </dsp:txXfrm>
    </dsp:sp>
    <dsp:sp modelId="{7E71DE0E-487F-44D5-9F02-6C9C989CAAA1}">
      <dsp:nvSpPr>
        <dsp:cNvPr id="0" name=""/>
        <dsp:cNvSpPr/>
      </dsp:nvSpPr>
      <dsp:spPr>
        <a:xfrm>
          <a:off x="2104047" y="529339"/>
          <a:ext cx="2101941" cy="2101941"/>
        </a:xfrm>
        <a:prstGeom prst="rect">
          <a:avLst/>
        </a:prstGeom>
        <a:blipFill rotWithShape="1">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Lst>
          </a:blip>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B886B6D-E170-4FD8-8A5E-B8A2C2E4445A}">
      <dsp:nvSpPr>
        <dsp:cNvPr id="0" name=""/>
        <dsp:cNvSpPr/>
      </dsp:nvSpPr>
      <dsp:spPr>
        <a:xfrm>
          <a:off x="2104047"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67F3A-459E-443F-9D30-F09BD72D8B40}">
      <dsp:nvSpPr>
        <dsp:cNvPr id="0" name=""/>
        <dsp:cNvSpPr/>
      </dsp:nvSpPr>
      <dsp:spPr>
        <a:xfrm>
          <a:off x="2104047"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MFG</a:t>
          </a:r>
        </a:p>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2011</a:t>
          </a:r>
          <a:endParaRPr lang="en-US" sz="4000" kern="1200" dirty="0">
            <a:latin typeface="Franklin Gothic Medium Cond" panose="020B0606030402020204" pitchFamily="34" charset="0"/>
          </a:endParaRPr>
        </a:p>
      </dsp:txBody>
      <dsp:txXfrm>
        <a:off x="2104047" y="2631281"/>
        <a:ext cx="2101941" cy="2101941"/>
      </dsp:txXfrm>
    </dsp:sp>
    <dsp:sp modelId="{EDB1ADAA-6541-4004-BCB5-93A11842FC01}">
      <dsp:nvSpPr>
        <dsp:cNvPr id="0" name=""/>
        <dsp:cNvSpPr/>
      </dsp:nvSpPr>
      <dsp:spPr>
        <a:xfrm>
          <a:off x="4206829" y="529339"/>
          <a:ext cx="2101941" cy="2101941"/>
        </a:xfrm>
        <a:prstGeom prst="rect">
          <a:avLst/>
        </a:prstGeom>
        <a:blipFill rotWithShape="1">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296313E-3C6F-4BA3-9068-05B177B4C224}">
      <dsp:nvSpPr>
        <dsp:cNvPr id="0" name=""/>
        <dsp:cNvSpPr/>
      </dsp:nvSpPr>
      <dsp:spPr>
        <a:xfrm>
          <a:off x="4206829"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4C7F0E-04A5-4C3E-AFB5-4E6D22114DBF}">
      <dsp:nvSpPr>
        <dsp:cNvPr id="0" name=""/>
        <dsp:cNvSpPr/>
      </dsp:nvSpPr>
      <dsp:spPr>
        <a:xfrm>
          <a:off x="4206829"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IT policy</a:t>
          </a:r>
        </a:p>
        <a:p>
          <a:pPr lvl="0" algn="l" defTabSz="1778000">
            <a:lnSpc>
              <a:spcPct val="90000"/>
            </a:lnSpc>
            <a:spcBef>
              <a:spcPct val="0"/>
            </a:spcBef>
            <a:spcAft>
              <a:spcPct val="35000"/>
            </a:spcAft>
          </a:pPr>
          <a:r>
            <a:rPr lang="en-US" sz="4000" kern="1200" dirty="0" smtClean="0">
              <a:latin typeface="Franklin Gothic Medium Cond" panose="020B0606030402020204" pitchFamily="34" charset="0"/>
            </a:rPr>
            <a:t>2012</a:t>
          </a:r>
          <a:endParaRPr lang="en-US" sz="4000" kern="1200" dirty="0">
            <a:latin typeface="Franklin Gothic Medium Cond" panose="020B0606030402020204" pitchFamily="34" charset="0"/>
          </a:endParaRPr>
        </a:p>
      </dsp:txBody>
      <dsp:txXfrm>
        <a:off x="4206829" y="2631281"/>
        <a:ext cx="2101941" cy="2101941"/>
      </dsp:txXfrm>
    </dsp:sp>
    <dsp:sp modelId="{52EF26BE-3161-45E7-8E22-56593D539B0B}">
      <dsp:nvSpPr>
        <dsp:cNvPr id="0" name=""/>
        <dsp:cNvSpPr/>
      </dsp:nvSpPr>
      <dsp:spPr>
        <a:xfrm>
          <a:off x="6309610" y="529339"/>
          <a:ext cx="2101941" cy="2101941"/>
        </a:xfrm>
        <a:prstGeom prst="rect">
          <a:avLst/>
        </a:prstGeom>
        <a:blipFill rotWithShape="1">
          <a:blip xmlns:r="http://schemas.openxmlformats.org/officeDocument/2006/relationships" r:embed="rId7"/>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755EAAD0-70CC-427E-8A9D-6BFCC7CEA942}">
      <dsp:nvSpPr>
        <dsp:cNvPr id="0" name=""/>
        <dsp:cNvSpPr/>
      </dsp:nvSpPr>
      <dsp:spPr>
        <a:xfrm>
          <a:off x="6309610"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FCD7EF-B3E3-474D-8BEF-DEFA2E99CAE3}">
      <dsp:nvSpPr>
        <dsp:cNvPr id="0" name=""/>
        <dsp:cNvSpPr/>
      </dsp:nvSpPr>
      <dsp:spPr>
        <a:xfrm>
          <a:off x="6309610"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n-US" sz="3700" kern="1200" dirty="0" smtClean="0">
              <a:latin typeface="Franklin Gothic Medium Cond" panose="020B0606030402020204" pitchFamily="34" charset="0"/>
            </a:rPr>
            <a:t>Telecom</a:t>
          </a:r>
        </a:p>
        <a:p>
          <a:pPr lvl="0" algn="l" defTabSz="1644650">
            <a:lnSpc>
              <a:spcPct val="90000"/>
            </a:lnSpc>
            <a:spcBef>
              <a:spcPct val="0"/>
            </a:spcBef>
            <a:spcAft>
              <a:spcPct val="35000"/>
            </a:spcAft>
          </a:pPr>
          <a:r>
            <a:rPr lang="en-US" sz="3700" kern="1200" dirty="0" smtClean="0">
              <a:latin typeface="Franklin Gothic Medium Cond" panose="020B0606030402020204" pitchFamily="34" charset="0"/>
            </a:rPr>
            <a:t>2012</a:t>
          </a:r>
        </a:p>
        <a:p>
          <a:pPr lvl="0" algn="l" defTabSz="1644650">
            <a:lnSpc>
              <a:spcPct val="90000"/>
            </a:lnSpc>
            <a:spcBef>
              <a:spcPct val="0"/>
            </a:spcBef>
            <a:spcAft>
              <a:spcPct val="35000"/>
            </a:spcAft>
          </a:pPr>
          <a:r>
            <a:rPr lang="en-US" sz="3200" kern="1200" dirty="0" smtClean="0">
              <a:latin typeface="Franklin Gothic Medium Cond" panose="020B0606030402020204" pitchFamily="34" charset="0"/>
            </a:rPr>
            <a:t>(INFRA Ch.)</a:t>
          </a:r>
          <a:endParaRPr lang="en-US" sz="3200" kern="1200" dirty="0">
            <a:latin typeface="Franklin Gothic Medium Cond" panose="020B0606030402020204" pitchFamily="34" charset="0"/>
          </a:endParaRPr>
        </a:p>
      </dsp:txBody>
      <dsp:txXfrm>
        <a:off x="6309610" y="2631281"/>
        <a:ext cx="2101941" cy="2101941"/>
      </dsp:txXfrm>
    </dsp:sp>
    <dsp:sp modelId="{9B7C37E0-7A1D-4757-A23D-E21C17C46A7C}">
      <dsp:nvSpPr>
        <dsp:cNvPr id="0" name=""/>
        <dsp:cNvSpPr/>
      </dsp:nvSpPr>
      <dsp:spPr>
        <a:xfrm>
          <a:off x="8412392" y="529339"/>
          <a:ext cx="2101941" cy="2101941"/>
        </a:xfrm>
        <a:prstGeom prst="rect">
          <a:avLst/>
        </a:prstGeom>
        <a:blipFill rotWithShape="1">
          <a:blip xmlns:r="http://schemas.openxmlformats.org/officeDocument/2006/relationships" r:embed="rId8"/>
          <a:stretch>
            <a:fillRect/>
          </a:stretch>
        </a:blip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63C713A-993E-4C88-9351-BCD33FFBDAF9}">
      <dsp:nvSpPr>
        <dsp:cNvPr id="0" name=""/>
        <dsp:cNvSpPr/>
      </dsp:nvSpPr>
      <dsp:spPr>
        <a:xfrm>
          <a:off x="8412392" y="529339"/>
          <a:ext cx="210" cy="4203883"/>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E305F2-7587-4675-AE6C-F8613AC97144}">
      <dsp:nvSpPr>
        <dsp:cNvPr id="0" name=""/>
        <dsp:cNvSpPr/>
      </dsp:nvSpPr>
      <dsp:spPr>
        <a:xfrm>
          <a:off x="8412392"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FDI Policy</a:t>
          </a:r>
          <a:br>
            <a:rPr lang="en-US" sz="3200" kern="1200" dirty="0" smtClean="0">
              <a:latin typeface="Franklin Gothic Medium Cond" panose="020B0606030402020204" pitchFamily="34" charset="0"/>
            </a:rPr>
          </a:br>
          <a:r>
            <a:rPr lang="en-US" sz="3200" kern="1200" dirty="0" smtClean="0">
              <a:latin typeface="Franklin Gothic Medium Cond" panose="020B0606030402020204" pitchFamily="34" charset="0"/>
            </a:rPr>
            <a:t>(BoP Ch.)</a:t>
          </a:r>
          <a:endParaRPr lang="en-US" sz="3200" kern="1200" dirty="0">
            <a:latin typeface="Franklin Gothic Medium Cond" panose="020B0606030402020204" pitchFamily="34" charset="0"/>
          </a:endParaRPr>
        </a:p>
      </dsp:txBody>
      <dsp:txXfrm>
        <a:off x="8412392" y="2631281"/>
        <a:ext cx="2101941" cy="21019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77851-AA79-4692-BC4C-831866A6AB8B}">
      <dsp:nvSpPr>
        <dsp:cNvPr id="0" name=""/>
        <dsp:cNvSpPr/>
      </dsp:nvSpPr>
      <dsp:spPr>
        <a:xfrm>
          <a:off x="0" y="495300"/>
          <a:ext cx="3286125" cy="19716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Cottage</a:t>
          </a:r>
          <a:endParaRPr lang="en-US" sz="5800" kern="1200" dirty="0">
            <a:latin typeface="Franklin Gothic Demi Cond" panose="020B0706030402020204" pitchFamily="34" charset="0"/>
          </a:endParaRPr>
        </a:p>
      </dsp:txBody>
      <dsp:txXfrm>
        <a:off x="0" y="495300"/>
        <a:ext cx="3286125" cy="1971675"/>
      </dsp:txXfrm>
    </dsp:sp>
    <dsp:sp modelId="{4F3E8A5E-DB5E-4108-BF7C-FC80FD672394}">
      <dsp:nvSpPr>
        <dsp:cNvPr id="0" name=""/>
        <dsp:cNvSpPr/>
      </dsp:nvSpPr>
      <dsp:spPr>
        <a:xfrm>
          <a:off x="3614737" y="495300"/>
          <a:ext cx="3286125" cy="1971675"/>
        </a:xfrm>
        <a:prstGeom prst="rect">
          <a:avLst/>
        </a:prstGeom>
        <a:solidFill>
          <a:schemeClr val="accent5">
            <a:hueOff val="-3504825"/>
            <a:satOff val="5153"/>
            <a:lumOff val="4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Village industry</a:t>
          </a:r>
          <a:endParaRPr lang="en-US" sz="5800" kern="1200" dirty="0">
            <a:latin typeface="Franklin Gothic Demi Cond" panose="020B0706030402020204" pitchFamily="34" charset="0"/>
          </a:endParaRPr>
        </a:p>
      </dsp:txBody>
      <dsp:txXfrm>
        <a:off x="3614737" y="495300"/>
        <a:ext cx="3286125" cy="1971675"/>
      </dsp:txXfrm>
    </dsp:sp>
    <dsp:sp modelId="{C89F43AC-23C7-49D6-B6FE-2202C4388212}">
      <dsp:nvSpPr>
        <dsp:cNvPr id="0" name=""/>
        <dsp:cNvSpPr/>
      </dsp:nvSpPr>
      <dsp:spPr>
        <a:xfrm>
          <a:off x="7229475" y="495300"/>
          <a:ext cx="3286125" cy="1971675"/>
        </a:xfrm>
        <a:prstGeom prst="rect">
          <a:avLst/>
        </a:prstGeom>
        <a:solidFill>
          <a:schemeClr val="accent5">
            <a:hueOff val="-7009649"/>
            <a:satOff val="10306"/>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Organized</a:t>
          </a:r>
          <a:br>
            <a:rPr lang="en-US" sz="5800" kern="1200" dirty="0" smtClean="0">
              <a:latin typeface="Franklin Gothic Demi Cond" panose="020B0706030402020204" pitchFamily="34" charset="0"/>
            </a:rPr>
          </a:br>
          <a:r>
            <a:rPr lang="en-US" sz="5800" kern="1200" dirty="0" err="1" smtClean="0">
              <a:latin typeface="Franklin Gothic Demi Cond" panose="020B0706030402020204" pitchFamily="34" charset="0"/>
            </a:rPr>
            <a:t>Unorg</a:t>
          </a:r>
          <a:r>
            <a:rPr lang="en-US" sz="5800" kern="1200" dirty="0" smtClean="0">
              <a:latin typeface="Franklin Gothic Demi Cond" panose="020B0706030402020204" pitchFamily="34" charset="0"/>
            </a:rPr>
            <a:t>.</a:t>
          </a:r>
          <a:endParaRPr lang="en-US" sz="5800" kern="1200" dirty="0">
            <a:latin typeface="Franklin Gothic Demi Cond" panose="020B0706030402020204" pitchFamily="34" charset="0"/>
          </a:endParaRPr>
        </a:p>
      </dsp:txBody>
      <dsp:txXfrm>
        <a:off x="7229475" y="495300"/>
        <a:ext cx="3286125" cy="1971675"/>
      </dsp:txXfrm>
    </dsp:sp>
    <dsp:sp modelId="{E4F16D9B-24A1-4666-9694-FA4CD073185E}">
      <dsp:nvSpPr>
        <dsp:cNvPr id="0" name=""/>
        <dsp:cNvSpPr/>
      </dsp:nvSpPr>
      <dsp:spPr>
        <a:xfrm>
          <a:off x="1807368" y="2795587"/>
          <a:ext cx="3286125" cy="1971675"/>
        </a:xfrm>
        <a:prstGeom prst="rect">
          <a:avLst/>
        </a:prstGeom>
        <a:solidFill>
          <a:schemeClr val="accent5">
            <a:hueOff val="-10514474"/>
            <a:satOff val="15460"/>
            <a:lumOff val="13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MSME</a:t>
          </a:r>
          <a:endParaRPr lang="en-US" sz="5800" kern="1200" dirty="0">
            <a:latin typeface="Franklin Gothic Demi Cond" panose="020B0706030402020204" pitchFamily="34" charset="0"/>
          </a:endParaRPr>
        </a:p>
      </dsp:txBody>
      <dsp:txXfrm>
        <a:off x="1807368" y="2795587"/>
        <a:ext cx="3286125" cy="1971675"/>
      </dsp:txXfrm>
    </dsp:sp>
    <dsp:sp modelId="{D1526B39-D602-4803-B748-FF7D89771E61}">
      <dsp:nvSpPr>
        <dsp:cNvPr id="0" name=""/>
        <dsp:cNvSpPr/>
      </dsp:nvSpPr>
      <dsp:spPr>
        <a:xfrm>
          <a:off x="5422106" y="2795587"/>
          <a:ext cx="3286125" cy="1971675"/>
        </a:xfrm>
        <a:prstGeom prst="rect">
          <a:avLst/>
        </a:prstGeom>
        <a:solidFill>
          <a:schemeClr val="accent5">
            <a:hueOff val="-14019298"/>
            <a:satOff val="20613"/>
            <a:lumOff val="1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SSI</a:t>
          </a:r>
          <a:endParaRPr lang="en-US" sz="5800" kern="1200" dirty="0">
            <a:latin typeface="Franklin Gothic Demi Cond" panose="020B0706030402020204" pitchFamily="34" charset="0"/>
          </a:endParaRPr>
        </a:p>
      </dsp:txBody>
      <dsp:txXfrm>
        <a:off x="5422106" y="2795587"/>
        <a:ext cx="3286125" cy="19716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77851-AA79-4692-BC4C-831866A6AB8B}">
      <dsp:nvSpPr>
        <dsp:cNvPr id="0" name=""/>
        <dsp:cNvSpPr/>
      </dsp:nvSpPr>
      <dsp:spPr>
        <a:xfrm>
          <a:off x="0" y="495300"/>
          <a:ext cx="3286125" cy="1971675"/>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Cottage</a:t>
          </a:r>
          <a:endParaRPr lang="en-US" sz="5800" kern="1200" dirty="0">
            <a:latin typeface="Franklin Gothic Demi Cond" panose="020B0706030402020204" pitchFamily="34" charset="0"/>
          </a:endParaRPr>
        </a:p>
      </dsp:txBody>
      <dsp:txXfrm>
        <a:off x="0" y="495300"/>
        <a:ext cx="3286125" cy="1971675"/>
      </dsp:txXfrm>
    </dsp:sp>
    <dsp:sp modelId="{4F3E8A5E-DB5E-4108-BF7C-FC80FD672394}">
      <dsp:nvSpPr>
        <dsp:cNvPr id="0" name=""/>
        <dsp:cNvSpPr/>
      </dsp:nvSpPr>
      <dsp:spPr>
        <a:xfrm>
          <a:off x="3614737" y="495300"/>
          <a:ext cx="3286125" cy="1971675"/>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Village industry</a:t>
          </a:r>
          <a:endParaRPr lang="en-US" sz="5800" kern="1200" dirty="0">
            <a:latin typeface="Franklin Gothic Demi Cond" panose="020B0706030402020204" pitchFamily="34" charset="0"/>
          </a:endParaRPr>
        </a:p>
      </dsp:txBody>
      <dsp:txXfrm>
        <a:off x="3614737" y="495300"/>
        <a:ext cx="3286125" cy="1971675"/>
      </dsp:txXfrm>
    </dsp:sp>
    <dsp:sp modelId="{C89F43AC-23C7-49D6-B6FE-2202C4388212}">
      <dsp:nvSpPr>
        <dsp:cNvPr id="0" name=""/>
        <dsp:cNvSpPr/>
      </dsp:nvSpPr>
      <dsp:spPr>
        <a:xfrm>
          <a:off x="7229475" y="495300"/>
          <a:ext cx="3286125" cy="1971675"/>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Organized</a:t>
          </a:r>
          <a:br>
            <a:rPr lang="en-US" sz="5800" kern="1200" dirty="0" smtClean="0">
              <a:latin typeface="Franklin Gothic Demi Cond" panose="020B0706030402020204" pitchFamily="34" charset="0"/>
            </a:rPr>
          </a:br>
          <a:r>
            <a:rPr lang="en-US" sz="5800" kern="1200" dirty="0" err="1" smtClean="0">
              <a:latin typeface="Franklin Gothic Demi Cond" panose="020B0706030402020204" pitchFamily="34" charset="0"/>
            </a:rPr>
            <a:t>Unorg</a:t>
          </a:r>
          <a:r>
            <a:rPr lang="en-US" sz="5800" kern="1200" dirty="0" smtClean="0">
              <a:latin typeface="Franklin Gothic Demi Cond" panose="020B0706030402020204" pitchFamily="34" charset="0"/>
            </a:rPr>
            <a:t>.</a:t>
          </a:r>
          <a:endParaRPr lang="en-US" sz="5800" kern="1200" dirty="0">
            <a:latin typeface="Franklin Gothic Demi Cond" panose="020B0706030402020204" pitchFamily="34" charset="0"/>
          </a:endParaRPr>
        </a:p>
      </dsp:txBody>
      <dsp:txXfrm>
        <a:off x="7229475" y="495300"/>
        <a:ext cx="3286125" cy="1971675"/>
      </dsp:txXfrm>
    </dsp:sp>
    <dsp:sp modelId="{E4F16D9B-24A1-4666-9694-FA4CD073185E}">
      <dsp:nvSpPr>
        <dsp:cNvPr id="0" name=""/>
        <dsp:cNvSpPr/>
      </dsp:nvSpPr>
      <dsp:spPr>
        <a:xfrm>
          <a:off x="1807368" y="2795587"/>
          <a:ext cx="3286125" cy="1971675"/>
        </a:xfrm>
        <a:prstGeom prst="rect">
          <a:avLst/>
        </a:prstGeom>
        <a:solidFill>
          <a:schemeClr val="accent5">
            <a:hueOff val="-10514474"/>
            <a:satOff val="15460"/>
            <a:lumOff val="13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MSME</a:t>
          </a:r>
          <a:endParaRPr lang="en-US" sz="5800" kern="1200" dirty="0">
            <a:latin typeface="Franklin Gothic Demi Cond" panose="020B0706030402020204" pitchFamily="34" charset="0"/>
          </a:endParaRPr>
        </a:p>
      </dsp:txBody>
      <dsp:txXfrm>
        <a:off x="1807368" y="2795587"/>
        <a:ext cx="3286125" cy="1971675"/>
      </dsp:txXfrm>
    </dsp:sp>
    <dsp:sp modelId="{D1526B39-D602-4803-B748-FF7D89771E61}">
      <dsp:nvSpPr>
        <dsp:cNvPr id="0" name=""/>
        <dsp:cNvSpPr/>
      </dsp:nvSpPr>
      <dsp:spPr>
        <a:xfrm>
          <a:off x="5422106" y="2795587"/>
          <a:ext cx="3286125" cy="1971675"/>
        </a:xfrm>
        <a:prstGeom prst="rect">
          <a:avLst/>
        </a:prstGeom>
        <a:solidFill>
          <a:schemeClr val="accent5">
            <a:hueOff val="-14019298"/>
            <a:satOff val="20613"/>
            <a:lumOff val="1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latin typeface="Franklin Gothic Demi Cond" panose="020B0706030402020204" pitchFamily="34" charset="0"/>
            </a:rPr>
            <a:t>SSI</a:t>
          </a:r>
          <a:endParaRPr lang="en-US" sz="5800" kern="1200" dirty="0">
            <a:latin typeface="Franklin Gothic Demi Cond" panose="020B0706030402020204" pitchFamily="34" charset="0"/>
          </a:endParaRPr>
        </a:p>
      </dsp:txBody>
      <dsp:txXfrm>
        <a:off x="5422106" y="2795587"/>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1BCC49-126C-4876-87A0-4FA965E271BE}" type="datetimeFigureOut">
              <a:rPr lang="en-US" smtClean="0"/>
              <a:t>26-Mar-15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7CE00-77A4-47E4-954C-F5675E608946}" type="slidenum">
              <a:rPr lang="en-US" smtClean="0"/>
              <a:t>‹#›</a:t>
            </a:fld>
            <a:endParaRPr lang="en-US"/>
          </a:p>
        </p:txBody>
      </p:sp>
    </p:spTree>
    <p:extLst>
      <p:ext uri="{BB962C8B-B14F-4D97-AF65-F5344CB8AC3E}">
        <p14:creationId xmlns:p14="http://schemas.microsoft.com/office/powerpoint/2010/main" val="1823346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Department of Industrial Policy &amp; Promotion (DIPP),</a:t>
            </a:r>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6</a:t>
            </a:fld>
            <a:endParaRPr lang="en-US"/>
          </a:p>
        </p:txBody>
      </p:sp>
    </p:spTree>
    <p:extLst>
      <p:ext uri="{BB962C8B-B14F-4D97-AF65-F5344CB8AC3E}">
        <p14:creationId xmlns:p14="http://schemas.microsoft.com/office/powerpoint/2010/main" val="2189713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shareholder, employees, customers, suppliers, distributors</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50</a:t>
            </a:fld>
            <a:endParaRPr lang="en-US"/>
          </a:p>
        </p:txBody>
      </p:sp>
    </p:spTree>
    <p:extLst>
      <p:ext uri="{BB962C8B-B14F-4D97-AF65-F5344CB8AC3E}">
        <p14:creationId xmlns:p14="http://schemas.microsoft.com/office/powerpoint/2010/main" val="353192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smtClean="0">
                <a:latin typeface="Arial Black" panose="020B0A04020102020204" pitchFamily="34" charset="0"/>
              </a:rPr>
              <a:t>Total ~9 lakh companies</a:t>
            </a:r>
          </a:p>
          <a:p>
            <a:pPr algn="ctr"/>
            <a:r>
              <a:rPr lang="en-US" sz="1200" dirty="0" smtClean="0">
                <a:latin typeface="Arial Black" panose="020B0A04020102020204" pitchFamily="34" charset="0"/>
              </a:rPr>
              <a:t>&gt;90% private ltd.</a:t>
            </a:r>
          </a:p>
          <a:p>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52</a:t>
            </a:fld>
            <a:endParaRPr lang="en-US"/>
          </a:p>
        </p:txBody>
      </p:sp>
    </p:spTree>
    <p:extLst>
      <p:ext uri="{BB962C8B-B14F-4D97-AF65-F5344CB8AC3E}">
        <p14:creationId xmlns:p14="http://schemas.microsoft.com/office/powerpoint/2010/main" val="2786694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share</a:t>
            </a:r>
            <a:r>
              <a:rPr lang="en-US" baseline="0" dirty="0" smtClean="0"/>
              <a:t> sells for Rs.3200</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54</a:t>
            </a:fld>
            <a:endParaRPr lang="en-US"/>
          </a:p>
        </p:txBody>
      </p:sp>
    </p:spTree>
    <p:extLst>
      <p:ext uri="{BB962C8B-B14F-4D97-AF65-F5344CB8AC3E}">
        <p14:creationId xmlns:p14="http://schemas.microsoft.com/office/powerpoint/2010/main" val="3946521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Kishor </a:t>
            </a:r>
            <a:r>
              <a:rPr lang="en-US" dirty="0" err="1" smtClean="0"/>
              <a:t>Biyani</a:t>
            </a:r>
            <a:r>
              <a:rPr lang="en-US" dirty="0" smtClean="0"/>
              <a:t>,</a:t>
            </a:r>
            <a:r>
              <a:rPr lang="en-US" baseline="0" dirty="0" smtClean="0"/>
              <a:t> Future group, </a:t>
            </a:r>
            <a:r>
              <a:rPr lang="en-US" baseline="0" dirty="0" err="1" smtClean="0"/>
              <a:t>Pantaloon</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64</a:t>
            </a:fld>
            <a:endParaRPr lang="en-US"/>
          </a:p>
        </p:txBody>
      </p:sp>
    </p:spTree>
    <p:extLst>
      <p:ext uri="{BB962C8B-B14F-4D97-AF65-F5344CB8AC3E}">
        <p14:creationId xmlns:p14="http://schemas.microsoft.com/office/powerpoint/2010/main" val="193589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smtClean="0"/>
              <a:t>One person: maximum </a:t>
            </a:r>
            <a:r>
              <a:rPr lang="en-US" dirty="0" smtClean="0">
                <a:solidFill>
                  <a:srgbClr val="FFC000"/>
                </a:solidFill>
              </a:rPr>
              <a:t>20</a:t>
            </a:r>
            <a:r>
              <a:rPr lang="en-US" dirty="0" smtClean="0"/>
              <a:t> companies.</a:t>
            </a:r>
          </a:p>
          <a:p>
            <a:pPr fontAlgn="ctr"/>
            <a:r>
              <a:rPr lang="en-US" dirty="0" smtClean="0"/>
              <a:t>12 months absent = vacate.</a:t>
            </a:r>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66</a:t>
            </a:fld>
            <a:endParaRPr lang="en-US"/>
          </a:p>
        </p:txBody>
      </p:sp>
    </p:spTree>
    <p:extLst>
      <p:ext uri="{BB962C8B-B14F-4D97-AF65-F5344CB8AC3E}">
        <p14:creationId xmlns:p14="http://schemas.microsoft.com/office/powerpoint/2010/main" val="2281224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smtClean="0"/>
              <a:t>ID: Separate meetings</a:t>
            </a:r>
          </a:p>
          <a:p>
            <a:pPr fontAlgn="ctr"/>
            <a:r>
              <a:rPr lang="en-US" dirty="0" smtClean="0"/>
              <a:t>One person max. 7 companies ID</a:t>
            </a:r>
          </a:p>
          <a:p>
            <a:pPr fontAlgn="ctr"/>
            <a:r>
              <a:rPr lang="en-US" dirty="0" smtClean="0"/>
              <a:t>Full-time director in 1 company =&gt; 3 companies' ID</a:t>
            </a:r>
          </a:p>
          <a:p>
            <a:pPr fontAlgn="ctr"/>
            <a:r>
              <a:rPr lang="en-US" dirty="0" smtClean="0"/>
              <a:t>Term: 2 x 5 years (Retrospective)</a:t>
            </a:r>
          </a:p>
          <a:p>
            <a:pPr fontAlgn="ctr"/>
            <a:r>
              <a:rPr lang="en-US" dirty="0" smtClean="0"/>
              <a:t>Performance report on ID</a:t>
            </a:r>
          </a:p>
          <a:p>
            <a:pPr fontAlgn="ctr"/>
            <a:r>
              <a:rPr lang="en-US" dirty="0" err="1" smtClean="0"/>
              <a:t>Atleast</a:t>
            </a:r>
            <a:r>
              <a:rPr lang="en-US" dirty="0" smtClean="0"/>
              <a:t> 1 woman </a:t>
            </a:r>
            <a:r>
              <a:rPr lang="en-US" u="sng" dirty="0" smtClean="0">
                <a:solidFill>
                  <a:schemeClr val="accent4"/>
                </a:solidFill>
              </a:rPr>
              <a:t>director</a:t>
            </a:r>
            <a:r>
              <a:rPr lang="en-US" dirty="0" smtClean="0">
                <a:solidFill>
                  <a:schemeClr val="accent4"/>
                </a:solidFill>
              </a:rPr>
              <a:t> </a:t>
            </a:r>
            <a:r>
              <a:rPr lang="en-US" dirty="0" smtClean="0"/>
              <a:t>in the board</a:t>
            </a:r>
          </a:p>
          <a:p>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69</a:t>
            </a:fld>
            <a:endParaRPr lang="en-US"/>
          </a:p>
        </p:txBody>
      </p:sp>
    </p:spTree>
    <p:extLst>
      <p:ext uri="{BB962C8B-B14F-4D97-AF65-F5344CB8AC3E}">
        <p14:creationId xmlns:p14="http://schemas.microsoft.com/office/powerpoint/2010/main" val="2990084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75</a:t>
            </a:fld>
            <a:endParaRPr lang="en-US"/>
          </a:p>
        </p:txBody>
      </p:sp>
    </p:spTree>
    <p:extLst>
      <p:ext uri="{BB962C8B-B14F-4D97-AF65-F5344CB8AC3E}">
        <p14:creationId xmlns:p14="http://schemas.microsoft.com/office/powerpoint/2010/main" val="1030036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SEBI=&gt; SAT</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77</a:t>
            </a:fld>
            <a:endParaRPr lang="en-US"/>
          </a:p>
        </p:txBody>
      </p:sp>
    </p:spTree>
    <p:extLst>
      <p:ext uri="{BB962C8B-B14F-4D97-AF65-F5344CB8AC3E}">
        <p14:creationId xmlns:p14="http://schemas.microsoft.com/office/powerpoint/2010/main" val="4042485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78</a:t>
            </a:fld>
            <a:endParaRPr lang="en-US"/>
          </a:p>
        </p:txBody>
      </p:sp>
    </p:spTree>
    <p:extLst>
      <p:ext uri="{BB962C8B-B14F-4D97-AF65-F5344CB8AC3E}">
        <p14:creationId xmlns:p14="http://schemas.microsoft.com/office/powerpoint/2010/main" val="63427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81</a:t>
            </a:fld>
            <a:endParaRPr lang="en-US"/>
          </a:p>
        </p:txBody>
      </p:sp>
    </p:spTree>
    <p:extLst>
      <p:ext uri="{BB962C8B-B14F-4D97-AF65-F5344CB8AC3E}">
        <p14:creationId xmlns:p14="http://schemas.microsoft.com/office/powerpoint/2010/main" val="146115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Computer Emergency Response Teams</a:t>
            </a:r>
            <a:r>
              <a:rPr lang="en-US" dirty="0" smtClean="0"/>
              <a:t> (</a:t>
            </a:r>
            <a:r>
              <a:rPr lang="en-US" i="1" dirty="0" smtClean="0"/>
              <a:t>CERTs</a:t>
            </a:r>
            <a:r>
              <a:rPr lang="en-US" dirty="0" smtClean="0"/>
              <a:t>)</a:t>
            </a:r>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10</a:t>
            </a:fld>
            <a:endParaRPr lang="en-US"/>
          </a:p>
        </p:txBody>
      </p:sp>
    </p:spTree>
    <p:extLst>
      <p:ext uri="{BB962C8B-B14F-4D97-AF65-F5344CB8AC3E}">
        <p14:creationId xmlns:p14="http://schemas.microsoft.com/office/powerpoint/2010/main" val="9703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85</a:t>
            </a:fld>
            <a:endParaRPr lang="en-US"/>
          </a:p>
        </p:txBody>
      </p:sp>
    </p:spTree>
    <p:extLst>
      <p:ext uri="{BB962C8B-B14F-4D97-AF65-F5344CB8AC3E}">
        <p14:creationId xmlns:p14="http://schemas.microsoft.com/office/powerpoint/2010/main" val="2357486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Related party transaction</a:t>
            </a:r>
          </a:p>
          <a:p>
            <a:r>
              <a:rPr lang="en-US" dirty="0" smtClean="0"/>
              <a:t>1</a:t>
            </a:r>
            <a:r>
              <a:rPr lang="en-US" baseline="30000" dirty="0" smtClean="0"/>
              <a:t>st</a:t>
            </a:r>
            <a:r>
              <a:rPr lang="en-US" dirty="0" smtClean="0"/>
              <a:t> October 2014</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88</a:t>
            </a:fld>
            <a:endParaRPr lang="en-US"/>
          </a:p>
        </p:txBody>
      </p:sp>
    </p:spTree>
    <p:extLst>
      <p:ext uri="{BB962C8B-B14F-4D97-AF65-F5344CB8AC3E}">
        <p14:creationId xmlns:p14="http://schemas.microsoft.com/office/powerpoint/2010/main" val="4217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11</a:t>
            </a:fld>
            <a:endParaRPr lang="en-US"/>
          </a:p>
        </p:txBody>
      </p:sp>
    </p:spTree>
    <p:extLst>
      <p:ext uri="{BB962C8B-B14F-4D97-AF65-F5344CB8AC3E}">
        <p14:creationId xmlns:p14="http://schemas.microsoft.com/office/powerpoint/2010/main" val="243224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17</a:t>
            </a:fld>
            <a:endParaRPr lang="en-US"/>
          </a:p>
        </p:txBody>
      </p:sp>
    </p:spTree>
    <p:extLst>
      <p:ext uri="{BB962C8B-B14F-4D97-AF65-F5344CB8AC3E}">
        <p14:creationId xmlns:p14="http://schemas.microsoft.com/office/powerpoint/2010/main" val="305012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present, a small scale industrial unit is an undertaking in which investment in plant and machinery, does not exceed Rs.1crore, except in respect of certain specified items under hosiery, hand tools, drugs and pharmaceuticals, stationery items and sports goods, where this investment limit has been enhanced to Rs.5 crore. A comprehensive legislation which would enable the paradigm shift from small scale industry to small and medium enterprises is under consideration of Parliament. Pending enactment of the above legislation, current SSI/ tiny industries definition may continue. Units with investment in plant and machinery in excess of SSI limit and up to Rs. 10 crore may be treated as Medium Enterprises (ME).'; </a:t>
            </a:r>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21</a:t>
            </a:fld>
            <a:endParaRPr lang="en-US"/>
          </a:p>
        </p:txBody>
      </p:sp>
    </p:spTree>
    <p:extLst>
      <p:ext uri="{BB962C8B-B14F-4D97-AF65-F5344CB8AC3E}">
        <p14:creationId xmlns:p14="http://schemas.microsoft.com/office/powerpoint/2010/main" val="3572031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Department of Industrial Policy &amp; Promotion (DIPP),</a:t>
            </a:r>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23</a:t>
            </a:fld>
            <a:endParaRPr lang="en-US"/>
          </a:p>
        </p:txBody>
      </p:sp>
    </p:spTree>
    <p:extLst>
      <p:ext uri="{BB962C8B-B14F-4D97-AF65-F5344CB8AC3E}">
        <p14:creationId xmlns:p14="http://schemas.microsoft.com/office/powerpoint/2010/main" val="1814058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39</a:t>
            </a:fld>
            <a:endParaRPr lang="en-US"/>
          </a:p>
        </p:txBody>
      </p:sp>
    </p:spTree>
    <p:extLst>
      <p:ext uri="{BB962C8B-B14F-4D97-AF65-F5344CB8AC3E}">
        <p14:creationId xmlns:p14="http://schemas.microsoft.com/office/powerpoint/2010/main" val="371218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40</a:t>
            </a:fld>
            <a:endParaRPr lang="en-US"/>
          </a:p>
        </p:txBody>
      </p:sp>
    </p:spTree>
    <p:extLst>
      <p:ext uri="{BB962C8B-B14F-4D97-AF65-F5344CB8AC3E}">
        <p14:creationId xmlns:p14="http://schemas.microsoft.com/office/powerpoint/2010/main" val="108931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shareholder, employees, customers, suppliers, distributors</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49</a:t>
            </a:fld>
            <a:endParaRPr lang="en-US"/>
          </a:p>
        </p:txBody>
      </p:sp>
    </p:spTree>
    <p:extLst>
      <p:ext uri="{BB962C8B-B14F-4D97-AF65-F5344CB8AC3E}">
        <p14:creationId xmlns:p14="http://schemas.microsoft.com/office/powerpoint/2010/main" val="3922507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95AED2C3-79B1-47C2-870C-29C154C982E8}" type="datetimeFigureOut">
              <a:rPr lang="en-US" smtClean="0"/>
              <a:t>26-Mar-15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468A8B4F-026F-4E54-B5B8-E59C8F0230C8}"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8579947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24777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578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99166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88642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056513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5AED2C3-79B1-47C2-870C-29C154C982E8}" type="datetimeFigureOut">
              <a:rPr lang="en-US" smtClean="0"/>
              <a:t>26-Mar-15</a:t>
            </a:fld>
            <a:endParaRPr lang="en-US"/>
          </a:p>
        </p:txBody>
      </p:sp>
      <p:sp>
        <p:nvSpPr>
          <p:cNvPr id="7" name="Slide Number Placeholder 6"/>
          <p:cNvSpPr>
            <a:spLocks noGrp="1"/>
          </p:cNvSpPr>
          <p:nvPr>
            <p:ph type="sldNum" sz="quarter" idx="12"/>
          </p:nvPr>
        </p:nvSpPr>
        <p:spPr/>
        <p:txBody>
          <a:bodyPr/>
          <a:lstStyle/>
          <a:p>
            <a:fld id="{468A8B4F-026F-4E54-B5B8-E59C8F0230C8}"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7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95AED2C3-79B1-47C2-870C-29C154C982E8}" type="datetimeFigureOut">
              <a:rPr lang="en-US" smtClean="0"/>
              <a:t>26-Mar-15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468A8B4F-026F-4E54-B5B8-E59C8F0230C8}"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57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95AED2C3-79B1-47C2-870C-29C154C982E8}" type="datetimeFigureOut">
              <a:rPr lang="en-US" smtClean="0"/>
              <a:t>26-Mar-15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468A8B4F-026F-4E54-B5B8-E59C8F0230C8}"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867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48975734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AED2C3-79B1-47C2-870C-29C154C982E8}" type="datetimeFigureOut">
              <a:rPr lang="en-US" smtClean="0"/>
              <a:t>26-Mar-15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8A8B4F-026F-4E54-B5B8-E59C8F0230C8}" type="slidenum">
              <a:rPr lang="en-US" smtClean="0"/>
              <a:t>‹#›</a:t>
            </a:fld>
            <a:endParaRPr lang="en-US"/>
          </a:p>
        </p:txBody>
      </p:sp>
    </p:spTree>
    <p:extLst>
      <p:ext uri="{BB962C8B-B14F-4D97-AF65-F5344CB8AC3E}">
        <p14:creationId xmlns:p14="http://schemas.microsoft.com/office/powerpoint/2010/main" val="41656836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2185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8A8B4F-026F-4E54-B5B8-E59C8F0230C8}" type="slidenum">
              <a:rPr lang="en-US" smtClean="0"/>
              <a:t>‹#›</a:t>
            </a:fld>
            <a:endParaRPr lang="en-US"/>
          </a:p>
        </p:txBody>
      </p:sp>
    </p:spTree>
    <p:extLst>
      <p:ext uri="{BB962C8B-B14F-4D97-AF65-F5344CB8AC3E}">
        <p14:creationId xmlns:p14="http://schemas.microsoft.com/office/powerpoint/2010/main" val="389854711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8A8B4F-026F-4E54-B5B8-E59C8F0230C8}" type="slidenum">
              <a:rPr lang="en-US" smtClean="0"/>
              <a:t>‹#›</a:t>
            </a:fld>
            <a:endParaRPr lang="en-US"/>
          </a:p>
        </p:txBody>
      </p:sp>
    </p:spTree>
    <p:extLst>
      <p:ext uri="{BB962C8B-B14F-4D97-AF65-F5344CB8AC3E}">
        <p14:creationId xmlns:p14="http://schemas.microsoft.com/office/powerpoint/2010/main" val="291679922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Tree>
    <p:extLst>
      <p:ext uri="{BB962C8B-B14F-4D97-AF65-F5344CB8AC3E}">
        <p14:creationId xmlns:p14="http://schemas.microsoft.com/office/powerpoint/2010/main" val="38603065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24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udget 2014">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9247" y="2651440"/>
            <a:ext cx="2593437" cy="3704910"/>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56FB18-2C0B-46B2-B498-CA1D2F7B6466}"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4676EFA7-627A-4639-9CE3-1193C70D31A3}"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tx1">
              <a:lumMod val="85000"/>
              <a:lumOff val="15000"/>
            </a:schemeClr>
          </a:solidFill>
          <a:ln w="38100">
            <a:solidFill>
              <a:srgbClr val="FF66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8881533" y="0"/>
            <a:ext cx="3115734" cy="646331"/>
          </a:xfrm>
          <a:prstGeom prst="rect">
            <a:avLst/>
          </a:prstGeom>
          <a:solidFill>
            <a:srgbClr val="FF66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Budget 2014</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22815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C660E436-E21A-47AB-A7A8-1976615BC7C6}" type="datetimeFigureOut">
              <a:rPr lang="en-US" smtClean="0"/>
              <a:t>26-Mar-15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AEA388FD-0D50-4362-99EB-9A31803D3A0E}"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88049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accent4">
              <a:lumMod val="20000"/>
              <a:lumOff val="80000"/>
            </a:schemeClr>
          </a:solidFill>
          <a:ln w="38100">
            <a:solidFill>
              <a:srgbClr val="FFC000"/>
            </a:solidFill>
          </a:ln>
        </p:spPr>
        <p:style>
          <a:lnRef idx="2">
            <a:schemeClr val="accent5"/>
          </a:lnRef>
          <a:fillRef idx="1">
            <a:schemeClr val="lt1"/>
          </a:fillRef>
          <a:effectRef idx="0">
            <a:schemeClr val="accent5"/>
          </a:effectRef>
          <a:fontRef idx="none"/>
        </p:style>
        <p:txBody>
          <a:bodyPr/>
          <a:lstStyle>
            <a:lvl1pPr algn="ctr">
              <a:defRPr>
                <a:solidFill>
                  <a:schemeClr val="tx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8240355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60E436-E21A-47AB-A7A8-1976615BC7C6}"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AEA388FD-0D50-4362-99EB-9A31803D3A0E}" type="slidenum">
              <a:rPr lang="en-US" smtClean="0"/>
              <a:t>‹#›</a:t>
            </a:fld>
            <a:endParaRPr lang="en-US"/>
          </a:p>
        </p:txBody>
      </p:sp>
      <p:pic>
        <p:nvPicPr>
          <p:cNvPr id="2" name="Picture 1"/>
          <p:cNvPicPr>
            <a:picLocks noChangeAspect="1"/>
          </p:cNvPicPr>
          <p:nvPr/>
        </p:nvPicPr>
        <p:blipFill>
          <a:blip r:embed="rId2"/>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299787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259353" y="646331"/>
            <a:ext cx="3712513" cy="2090552"/>
          </a:xfrm>
          <a:prstGeom prst="flowChartDocumen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77945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3">
              <a:lumMod val="20000"/>
              <a:lumOff val="80000"/>
            </a:schemeClr>
          </a:solidFill>
          <a:ln w="28575">
            <a:solidFill>
              <a:schemeClr val="accent2">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60E436-E21A-47AB-A7A8-1976615BC7C6}"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AEA388FD-0D50-4362-99EB-9A31803D3A0E}"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0823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0478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57547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26-Mar-15</a:t>
            </a:fld>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53487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AED2C3-79B1-47C2-870C-29C154C982E8}" type="datetimeFigureOut">
              <a:rPr lang="en-US" smtClean="0"/>
              <a:t>26-Mar-15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A8B4F-026F-4E54-B5B8-E59C8F0230C8}" type="slidenum">
              <a:rPr lang="en-US" smtClean="0"/>
              <a:t>‹#›</a:t>
            </a:fld>
            <a:endParaRPr lang="en-US"/>
          </a:p>
        </p:txBody>
      </p:sp>
    </p:spTree>
    <p:extLst>
      <p:ext uri="{BB962C8B-B14F-4D97-AF65-F5344CB8AC3E}">
        <p14:creationId xmlns:p14="http://schemas.microsoft.com/office/powerpoint/2010/main" val="21762897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18.xml"/><Relationship Id="rId6" Type="http://schemas.openxmlformats.org/officeDocument/2006/relationships/image" Target="../media/image55.jpeg"/><Relationship Id="rId5" Type="http://schemas.openxmlformats.org/officeDocument/2006/relationships/image" Target="../media/image54.jpg"/><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75.jpg"/><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81.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82.jpeg"/><Relationship Id="rId2" Type="http://schemas.openxmlformats.org/officeDocument/2006/relationships/diagramData" Target="../diagrams/data24.xml"/><Relationship Id="rId1" Type="http://schemas.openxmlformats.org/officeDocument/2006/relationships/slideLayout" Target="../slideLayouts/slideLayout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82.jpeg"/><Relationship Id="rId2" Type="http://schemas.openxmlformats.org/officeDocument/2006/relationships/diagramData" Target="../diagrams/data26.xml"/><Relationship Id="rId1" Type="http://schemas.openxmlformats.org/officeDocument/2006/relationships/slideLayout" Target="../slideLayouts/slideLayout7.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3.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79217" y="250166"/>
            <a:ext cx="5512783" cy="6323162"/>
          </a:xfrm>
          <a:prstGeom prst="rect">
            <a:avLst/>
          </a:prstGeom>
        </p:spPr>
      </p:pic>
      <p:sp>
        <p:nvSpPr>
          <p:cNvPr id="8" name="Frame 7"/>
          <p:cNvSpPr/>
          <p:nvPr/>
        </p:nvSpPr>
        <p:spPr>
          <a:xfrm>
            <a:off x="6789414" y="3212862"/>
            <a:ext cx="2207937" cy="3360466"/>
          </a:xfrm>
          <a:prstGeom prst="frame">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3"/>
          <a:stretch>
            <a:fillRect/>
          </a:stretch>
        </p:blipFill>
        <p:spPr>
          <a:xfrm>
            <a:off x="0" y="0"/>
            <a:ext cx="3841937" cy="2161090"/>
          </a:xfrm>
          <a:prstGeom prst="rect">
            <a:avLst/>
          </a:prstGeom>
        </p:spPr>
      </p:pic>
      <p:pic>
        <p:nvPicPr>
          <p:cNvPr id="7" name="Picture 6"/>
          <p:cNvPicPr>
            <a:picLocks noChangeAspect="1"/>
          </p:cNvPicPr>
          <p:nvPr/>
        </p:nvPicPr>
        <p:blipFill>
          <a:blip r:embed="rId4"/>
          <a:stretch>
            <a:fillRect/>
          </a:stretch>
        </p:blipFill>
        <p:spPr>
          <a:xfrm>
            <a:off x="-1" y="4393290"/>
            <a:ext cx="3841937" cy="2161090"/>
          </a:xfrm>
          <a:prstGeom prst="rect">
            <a:avLst/>
          </a:prstGeom>
        </p:spPr>
      </p:pic>
      <p:pic>
        <p:nvPicPr>
          <p:cNvPr id="9" name="Picture 8"/>
          <p:cNvPicPr>
            <a:picLocks noChangeAspect="1"/>
          </p:cNvPicPr>
          <p:nvPr/>
        </p:nvPicPr>
        <p:blipFill>
          <a:blip r:embed="rId5"/>
          <a:stretch>
            <a:fillRect/>
          </a:stretch>
        </p:blipFill>
        <p:spPr>
          <a:xfrm>
            <a:off x="2549510" y="2051382"/>
            <a:ext cx="4129707" cy="2322960"/>
          </a:xfrm>
          <a:prstGeom prst="rect">
            <a:avLst/>
          </a:prstGeom>
        </p:spPr>
      </p:pic>
    </p:spTree>
    <p:extLst>
      <p:ext uri="{BB962C8B-B14F-4D97-AF65-F5344CB8AC3E}">
        <p14:creationId xmlns:p14="http://schemas.microsoft.com/office/powerpoint/2010/main" val="35073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29012409"/>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IT Policy 2012</a:t>
            </a:r>
            <a:endParaRPr lang="en-US" dirty="0"/>
          </a:p>
        </p:txBody>
      </p:sp>
    </p:spTree>
    <p:extLst>
      <p:ext uri="{BB962C8B-B14F-4D97-AF65-F5344CB8AC3E}">
        <p14:creationId xmlns:p14="http://schemas.microsoft.com/office/powerpoint/2010/main" val="323027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7C9235CE-DBDE-4B70-A586-39D77CBD3417}"/>
                                            </p:graphicEl>
                                          </p:spTgt>
                                        </p:tgtEl>
                                        <p:attrNameLst>
                                          <p:attrName>style.visibility</p:attrName>
                                        </p:attrNameLst>
                                      </p:cBhvr>
                                      <p:to>
                                        <p:strVal val="visible"/>
                                      </p:to>
                                    </p:set>
                                    <p:anim calcmode="lin" valueType="num">
                                      <p:cBhvr additive="base">
                                        <p:cTn id="7" dur="500" fill="hold"/>
                                        <p:tgtEl>
                                          <p:spTgt spid="4">
                                            <p:graphicEl>
                                              <a:dgm id="{7C9235CE-DBDE-4B70-A586-39D77CBD341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7C9235CE-DBDE-4B70-A586-39D77CBD3417}"/>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BE8CCA08-A109-4909-9AD5-CA9169E5CC55}"/>
                                            </p:graphicEl>
                                          </p:spTgt>
                                        </p:tgtEl>
                                        <p:attrNameLst>
                                          <p:attrName>style.visibility</p:attrName>
                                        </p:attrNameLst>
                                      </p:cBhvr>
                                      <p:to>
                                        <p:strVal val="visible"/>
                                      </p:to>
                                    </p:set>
                                    <p:anim calcmode="lin" valueType="num">
                                      <p:cBhvr additive="base">
                                        <p:cTn id="13" dur="500" fill="hold"/>
                                        <p:tgtEl>
                                          <p:spTgt spid="4">
                                            <p:graphicEl>
                                              <a:dgm id="{BE8CCA08-A109-4909-9AD5-CA9169E5CC5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BE8CCA08-A109-4909-9AD5-CA9169E5CC55}"/>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graphicEl>
                                              <a:dgm id="{F259475A-38EC-4B0E-8A55-2E7984710A85}"/>
                                            </p:graphicEl>
                                          </p:spTgt>
                                        </p:tgtEl>
                                        <p:attrNameLst>
                                          <p:attrName>style.visibility</p:attrName>
                                        </p:attrNameLst>
                                      </p:cBhvr>
                                      <p:to>
                                        <p:strVal val="visible"/>
                                      </p:to>
                                    </p:set>
                                    <p:anim calcmode="lin" valueType="num">
                                      <p:cBhvr additive="base">
                                        <p:cTn id="17" dur="500" fill="hold"/>
                                        <p:tgtEl>
                                          <p:spTgt spid="4">
                                            <p:graphicEl>
                                              <a:dgm id="{F259475A-38EC-4B0E-8A55-2E7984710A85}"/>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F259475A-38EC-4B0E-8A55-2E7984710A85}"/>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graphicEl>
                                              <a:dgm id="{1C784D32-D1A0-4C18-8D02-37F91AD63839}"/>
                                            </p:graphicEl>
                                          </p:spTgt>
                                        </p:tgtEl>
                                        <p:attrNameLst>
                                          <p:attrName>style.visibility</p:attrName>
                                        </p:attrNameLst>
                                      </p:cBhvr>
                                      <p:to>
                                        <p:strVal val="visible"/>
                                      </p:to>
                                    </p:set>
                                    <p:anim calcmode="lin" valueType="num">
                                      <p:cBhvr additive="base">
                                        <p:cTn id="23" dur="500" fill="hold"/>
                                        <p:tgtEl>
                                          <p:spTgt spid="4">
                                            <p:graphicEl>
                                              <a:dgm id="{1C784D32-D1A0-4C18-8D02-37F91AD63839}"/>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1C784D32-D1A0-4C18-8D02-37F91AD63839}"/>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C567C022-D01A-45CA-A577-8C10B6E85C6D}"/>
                                            </p:graphicEl>
                                          </p:spTgt>
                                        </p:tgtEl>
                                        <p:attrNameLst>
                                          <p:attrName>style.visibility</p:attrName>
                                        </p:attrNameLst>
                                      </p:cBhvr>
                                      <p:to>
                                        <p:strVal val="visible"/>
                                      </p:to>
                                    </p:set>
                                    <p:anim calcmode="lin" valueType="num">
                                      <p:cBhvr additive="base">
                                        <p:cTn id="27" dur="500" fill="hold"/>
                                        <p:tgtEl>
                                          <p:spTgt spid="4">
                                            <p:graphicEl>
                                              <a:dgm id="{C567C022-D01A-45CA-A577-8C10B6E85C6D}"/>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C567C022-D01A-45CA-A577-8C10B6E85C6D}"/>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graphicEl>
                                              <a:dgm id="{084EC297-8CCB-40A4-B794-50E41E0F0FA4}"/>
                                            </p:graphicEl>
                                          </p:spTgt>
                                        </p:tgtEl>
                                        <p:attrNameLst>
                                          <p:attrName>style.visibility</p:attrName>
                                        </p:attrNameLst>
                                      </p:cBhvr>
                                      <p:to>
                                        <p:strVal val="visible"/>
                                      </p:to>
                                    </p:set>
                                    <p:anim calcmode="lin" valueType="num">
                                      <p:cBhvr additive="base">
                                        <p:cTn id="33" dur="500" fill="hold"/>
                                        <p:tgtEl>
                                          <p:spTgt spid="4">
                                            <p:graphicEl>
                                              <a:dgm id="{084EC297-8CCB-40A4-B794-50E41E0F0FA4}"/>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084EC297-8CCB-40A4-B794-50E41E0F0FA4}"/>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graphicEl>
                                              <a:dgm id="{08ADA299-3291-493C-AC2C-123E3BBDC9EF}"/>
                                            </p:graphicEl>
                                          </p:spTgt>
                                        </p:tgtEl>
                                        <p:attrNameLst>
                                          <p:attrName>style.visibility</p:attrName>
                                        </p:attrNameLst>
                                      </p:cBhvr>
                                      <p:to>
                                        <p:strVal val="visible"/>
                                      </p:to>
                                    </p:set>
                                    <p:anim calcmode="lin" valueType="num">
                                      <p:cBhvr additive="base">
                                        <p:cTn id="37" dur="500" fill="hold"/>
                                        <p:tgtEl>
                                          <p:spTgt spid="4">
                                            <p:graphicEl>
                                              <a:dgm id="{08ADA299-3291-493C-AC2C-123E3BBDC9EF}"/>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08ADA299-3291-493C-AC2C-123E3BBDC9EF}"/>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257B098B-EDA8-40FB-AA26-2914054097C8}"/>
                                            </p:graphicEl>
                                          </p:spTgt>
                                        </p:tgtEl>
                                        <p:attrNameLst>
                                          <p:attrName>style.visibility</p:attrName>
                                        </p:attrNameLst>
                                      </p:cBhvr>
                                      <p:to>
                                        <p:strVal val="visible"/>
                                      </p:to>
                                    </p:set>
                                    <p:anim calcmode="lin" valueType="num">
                                      <p:cBhvr additive="base">
                                        <p:cTn id="43" dur="500" fill="hold"/>
                                        <p:tgtEl>
                                          <p:spTgt spid="4">
                                            <p:graphicEl>
                                              <a:dgm id="{257B098B-EDA8-40FB-AA26-2914054097C8}"/>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257B098B-EDA8-40FB-AA26-2914054097C8}"/>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2EDD3F5A-6EBD-4865-8DAC-107242F28820}"/>
                                            </p:graphicEl>
                                          </p:spTgt>
                                        </p:tgtEl>
                                        <p:attrNameLst>
                                          <p:attrName>style.visibility</p:attrName>
                                        </p:attrNameLst>
                                      </p:cBhvr>
                                      <p:to>
                                        <p:strVal val="visible"/>
                                      </p:to>
                                    </p:set>
                                    <p:anim calcmode="lin" valueType="num">
                                      <p:cBhvr additive="base">
                                        <p:cTn id="47" dur="500" fill="hold"/>
                                        <p:tgtEl>
                                          <p:spTgt spid="4">
                                            <p:graphicEl>
                                              <a:dgm id="{2EDD3F5A-6EBD-4865-8DAC-107242F28820}"/>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2EDD3F5A-6EBD-4865-8DAC-107242F28820}"/>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63668916"/>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Policies</a:t>
            </a:r>
            <a:endParaRPr lang="en-US" dirty="0"/>
          </a:p>
        </p:txBody>
      </p:sp>
    </p:spTree>
    <p:extLst>
      <p:ext uri="{BB962C8B-B14F-4D97-AF65-F5344CB8AC3E}">
        <p14:creationId xmlns:p14="http://schemas.microsoft.com/office/powerpoint/2010/main" val="46376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1E612D34-3083-40E4-B72E-ED4410884BCA}"/>
                                            </p:graphicEl>
                                          </p:spTgt>
                                        </p:tgtEl>
                                        <p:attrNameLst>
                                          <p:attrName>style.visibility</p:attrName>
                                        </p:attrNameLst>
                                      </p:cBhvr>
                                      <p:to>
                                        <p:strVal val="visible"/>
                                      </p:to>
                                    </p:set>
                                    <p:anim calcmode="lin" valueType="num">
                                      <p:cBhvr additive="base">
                                        <p:cTn id="7" dur="500" fill="hold"/>
                                        <p:tgtEl>
                                          <p:spTgt spid="4">
                                            <p:graphicEl>
                                              <a:dgm id="{1E612D34-3083-40E4-B72E-ED4410884BC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1E612D34-3083-40E4-B72E-ED4410884BCA}"/>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7B358438-C2F9-4C8B-8152-60F30C8FA19B}"/>
                                            </p:graphicEl>
                                          </p:spTgt>
                                        </p:tgtEl>
                                        <p:attrNameLst>
                                          <p:attrName>style.visibility</p:attrName>
                                        </p:attrNameLst>
                                      </p:cBhvr>
                                      <p:to>
                                        <p:strVal val="visible"/>
                                      </p:to>
                                    </p:set>
                                    <p:anim calcmode="lin" valueType="num">
                                      <p:cBhvr additive="base">
                                        <p:cTn id="11" dur="500" fill="hold"/>
                                        <p:tgtEl>
                                          <p:spTgt spid="4">
                                            <p:graphicEl>
                                              <a:dgm id="{7B358438-C2F9-4C8B-8152-60F30C8FA19B}"/>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7B358438-C2F9-4C8B-8152-60F30C8FA19B}"/>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A3CF64F8-AE00-4789-BA0A-250186A24EEB}"/>
                                            </p:graphicEl>
                                          </p:spTgt>
                                        </p:tgtEl>
                                        <p:attrNameLst>
                                          <p:attrName>style.visibility</p:attrName>
                                        </p:attrNameLst>
                                      </p:cBhvr>
                                      <p:to>
                                        <p:strVal val="visible"/>
                                      </p:to>
                                    </p:set>
                                    <p:anim calcmode="lin" valueType="num">
                                      <p:cBhvr additive="base">
                                        <p:cTn id="15" dur="500" fill="hold"/>
                                        <p:tgtEl>
                                          <p:spTgt spid="4">
                                            <p:graphicEl>
                                              <a:dgm id="{A3CF64F8-AE00-4789-BA0A-250186A24EEB}"/>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A3CF64F8-AE00-4789-BA0A-250186A24EEB}"/>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graphicEl>
                                              <a:dgm id="{4B886B6D-E170-4FD8-8A5E-B8A2C2E4445A}"/>
                                            </p:graphicEl>
                                          </p:spTgt>
                                        </p:tgtEl>
                                        <p:attrNameLst>
                                          <p:attrName>style.visibility</p:attrName>
                                        </p:attrNameLst>
                                      </p:cBhvr>
                                      <p:to>
                                        <p:strVal val="visible"/>
                                      </p:to>
                                    </p:set>
                                    <p:anim calcmode="lin" valueType="num">
                                      <p:cBhvr additive="base">
                                        <p:cTn id="21" dur="500" fill="hold"/>
                                        <p:tgtEl>
                                          <p:spTgt spid="4">
                                            <p:graphicEl>
                                              <a:dgm id="{4B886B6D-E170-4FD8-8A5E-B8A2C2E4445A}"/>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4B886B6D-E170-4FD8-8A5E-B8A2C2E4445A}"/>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graphicEl>
                                              <a:dgm id="{7E71DE0E-487F-44D5-9F02-6C9C989CAAA1}"/>
                                            </p:graphicEl>
                                          </p:spTgt>
                                        </p:tgtEl>
                                        <p:attrNameLst>
                                          <p:attrName>style.visibility</p:attrName>
                                        </p:attrNameLst>
                                      </p:cBhvr>
                                      <p:to>
                                        <p:strVal val="visible"/>
                                      </p:to>
                                    </p:set>
                                    <p:anim calcmode="lin" valueType="num">
                                      <p:cBhvr additive="base">
                                        <p:cTn id="25" dur="500" fill="hold"/>
                                        <p:tgtEl>
                                          <p:spTgt spid="4">
                                            <p:graphicEl>
                                              <a:dgm id="{7E71DE0E-487F-44D5-9F02-6C9C989CAAA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7E71DE0E-487F-44D5-9F02-6C9C989CAAA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graphicEl>
                                              <a:dgm id="{51E67F3A-459E-443F-9D30-F09BD72D8B40}"/>
                                            </p:graphicEl>
                                          </p:spTgt>
                                        </p:tgtEl>
                                        <p:attrNameLst>
                                          <p:attrName>style.visibility</p:attrName>
                                        </p:attrNameLst>
                                      </p:cBhvr>
                                      <p:to>
                                        <p:strVal val="visible"/>
                                      </p:to>
                                    </p:set>
                                    <p:anim calcmode="lin" valueType="num">
                                      <p:cBhvr additive="base">
                                        <p:cTn id="29" dur="500" fill="hold"/>
                                        <p:tgtEl>
                                          <p:spTgt spid="4">
                                            <p:graphicEl>
                                              <a:dgm id="{51E67F3A-459E-443F-9D30-F09BD72D8B40}"/>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51E67F3A-459E-443F-9D30-F09BD72D8B40}"/>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graphicEl>
                                              <a:dgm id="{EDB1ADAA-6541-4004-BCB5-93A11842FC01}"/>
                                            </p:graphicEl>
                                          </p:spTgt>
                                        </p:tgtEl>
                                        <p:attrNameLst>
                                          <p:attrName>style.visibility</p:attrName>
                                        </p:attrNameLst>
                                      </p:cBhvr>
                                      <p:to>
                                        <p:strVal val="visible"/>
                                      </p:to>
                                    </p:set>
                                    <p:anim calcmode="lin" valueType="num">
                                      <p:cBhvr additive="base">
                                        <p:cTn id="35" dur="500" fill="hold"/>
                                        <p:tgtEl>
                                          <p:spTgt spid="4">
                                            <p:graphicEl>
                                              <a:dgm id="{EDB1ADAA-6541-4004-BCB5-93A11842FC01}"/>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EDB1ADAA-6541-4004-BCB5-93A11842FC01}"/>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graphicEl>
                                              <a:dgm id="{3296313E-3C6F-4BA3-9068-05B177B4C224}"/>
                                            </p:graphicEl>
                                          </p:spTgt>
                                        </p:tgtEl>
                                        <p:attrNameLst>
                                          <p:attrName>style.visibility</p:attrName>
                                        </p:attrNameLst>
                                      </p:cBhvr>
                                      <p:to>
                                        <p:strVal val="visible"/>
                                      </p:to>
                                    </p:set>
                                    <p:anim calcmode="lin" valueType="num">
                                      <p:cBhvr additive="base">
                                        <p:cTn id="39" dur="500" fill="hold"/>
                                        <p:tgtEl>
                                          <p:spTgt spid="4">
                                            <p:graphicEl>
                                              <a:dgm id="{3296313E-3C6F-4BA3-9068-05B177B4C224}"/>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graphicEl>
                                              <a:dgm id="{3296313E-3C6F-4BA3-9068-05B177B4C224}"/>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graphicEl>
                                              <a:dgm id="{6E4C7F0E-04A5-4C3E-AFB5-4E6D22114DBF}"/>
                                            </p:graphicEl>
                                          </p:spTgt>
                                        </p:tgtEl>
                                        <p:attrNameLst>
                                          <p:attrName>style.visibility</p:attrName>
                                        </p:attrNameLst>
                                      </p:cBhvr>
                                      <p:to>
                                        <p:strVal val="visible"/>
                                      </p:to>
                                    </p:set>
                                    <p:anim calcmode="lin" valueType="num">
                                      <p:cBhvr additive="base">
                                        <p:cTn id="43" dur="500" fill="hold"/>
                                        <p:tgtEl>
                                          <p:spTgt spid="4">
                                            <p:graphicEl>
                                              <a:dgm id="{6E4C7F0E-04A5-4C3E-AFB5-4E6D22114DBF}"/>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6E4C7F0E-04A5-4C3E-AFB5-4E6D22114DBF}"/>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755EAAD0-70CC-427E-8A9D-6BFCC7CEA942}"/>
                                            </p:graphicEl>
                                          </p:spTgt>
                                        </p:tgtEl>
                                        <p:attrNameLst>
                                          <p:attrName>style.visibility</p:attrName>
                                        </p:attrNameLst>
                                      </p:cBhvr>
                                      <p:to>
                                        <p:strVal val="visible"/>
                                      </p:to>
                                    </p:set>
                                    <p:anim calcmode="lin" valueType="num">
                                      <p:cBhvr additive="base">
                                        <p:cTn id="49" dur="500" fill="hold"/>
                                        <p:tgtEl>
                                          <p:spTgt spid="4">
                                            <p:graphicEl>
                                              <a:dgm id="{755EAAD0-70CC-427E-8A9D-6BFCC7CEA942}"/>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755EAAD0-70CC-427E-8A9D-6BFCC7CEA942}"/>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
                                            <p:graphicEl>
                                              <a:dgm id="{52EF26BE-3161-45E7-8E22-56593D539B0B}"/>
                                            </p:graphicEl>
                                          </p:spTgt>
                                        </p:tgtEl>
                                        <p:attrNameLst>
                                          <p:attrName>style.visibility</p:attrName>
                                        </p:attrNameLst>
                                      </p:cBhvr>
                                      <p:to>
                                        <p:strVal val="visible"/>
                                      </p:to>
                                    </p:set>
                                    <p:anim calcmode="lin" valueType="num">
                                      <p:cBhvr additive="base">
                                        <p:cTn id="53" dur="500" fill="hold"/>
                                        <p:tgtEl>
                                          <p:spTgt spid="4">
                                            <p:graphicEl>
                                              <a:dgm id="{52EF26BE-3161-45E7-8E22-56593D539B0B}"/>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graphicEl>
                                              <a:dgm id="{52EF26BE-3161-45E7-8E22-56593D539B0B}"/>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
                                            <p:graphicEl>
                                              <a:dgm id="{7CFCD7EF-B3E3-474D-8BEF-DEFA2E99CAE3}"/>
                                            </p:graphicEl>
                                          </p:spTgt>
                                        </p:tgtEl>
                                        <p:attrNameLst>
                                          <p:attrName>style.visibility</p:attrName>
                                        </p:attrNameLst>
                                      </p:cBhvr>
                                      <p:to>
                                        <p:strVal val="visible"/>
                                      </p:to>
                                    </p:set>
                                    <p:anim calcmode="lin" valueType="num">
                                      <p:cBhvr additive="base">
                                        <p:cTn id="57" dur="500" fill="hold"/>
                                        <p:tgtEl>
                                          <p:spTgt spid="4">
                                            <p:graphicEl>
                                              <a:dgm id="{7CFCD7EF-B3E3-474D-8BEF-DEFA2E99CAE3}"/>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graphicEl>
                                              <a:dgm id="{7CFCD7EF-B3E3-474D-8BEF-DEFA2E99CAE3}"/>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graphicEl>
                                              <a:dgm id="{9B7C37E0-7A1D-4757-A23D-E21C17C46A7C}"/>
                                            </p:graphicEl>
                                          </p:spTgt>
                                        </p:tgtEl>
                                        <p:attrNameLst>
                                          <p:attrName>style.visibility</p:attrName>
                                        </p:attrNameLst>
                                      </p:cBhvr>
                                      <p:to>
                                        <p:strVal val="visible"/>
                                      </p:to>
                                    </p:set>
                                    <p:anim calcmode="lin" valueType="num">
                                      <p:cBhvr additive="base">
                                        <p:cTn id="63" dur="500" fill="hold"/>
                                        <p:tgtEl>
                                          <p:spTgt spid="4">
                                            <p:graphicEl>
                                              <a:dgm id="{9B7C37E0-7A1D-4757-A23D-E21C17C46A7C}"/>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graphicEl>
                                              <a:dgm id="{9B7C37E0-7A1D-4757-A23D-E21C17C46A7C}"/>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
                                            <p:graphicEl>
                                              <a:dgm id="{663C713A-993E-4C88-9351-BCD33FFBDAF9}"/>
                                            </p:graphicEl>
                                          </p:spTgt>
                                        </p:tgtEl>
                                        <p:attrNameLst>
                                          <p:attrName>style.visibility</p:attrName>
                                        </p:attrNameLst>
                                      </p:cBhvr>
                                      <p:to>
                                        <p:strVal val="visible"/>
                                      </p:to>
                                    </p:set>
                                    <p:anim calcmode="lin" valueType="num">
                                      <p:cBhvr additive="base">
                                        <p:cTn id="67" dur="500" fill="hold"/>
                                        <p:tgtEl>
                                          <p:spTgt spid="4">
                                            <p:graphicEl>
                                              <a:dgm id="{663C713A-993E-4C88-9351-BCD33FFBDAF9}"/>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663C713A-993E-4C88-9351-BCD33FFBDAF9}"/>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
                                            <p:graphicEl>
                                              <a:dgm id="{BFE305F2-7587-4675-AE6C-F8613AC97144}"/>
                                            </p:graphicEl>
                                          </p:spTgt>
                                        </p:tgtEl>
                                        <p:attrNameLst>
                                          <p:attrName>style.visibility</p:attrName>
                                        </p:attrNameLst>
                                      </p:cBhvr>
                                      <p:to>
                                        <p:strVal val="visible"/>
                                      </p:to>
                                    </p:set>
                                    <p:anim calcmode="lin" valueType="num">
                                      <p:cBhvr additive="base">
                                        <p:cTn id="71" dur="500" fill="hold"/>
                                        <p:tgtEl>
                                          <p:spTgt spid="4">
                                            <p:graphicEl>
                                              <a:dgm id="{BFE305F2-7587-4675-AE6C-F8613AC97144}"/>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graphicEl>
                                              <a:dgm id="{BFE305F2-7587-4675-AE6C-F8613AC9714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9396"/>
            <a:ext cx="6096851" cy="3429479"/>
          </a:xfrm>
          <a:prstGeom prst="rect">
            <a:avLst/>
          </a:prstGeom>
        </p:spPr>
      </p:pic>
      <p:pic>
        <p:nvPicPr>
          <p:cNvPr id="5" name="Picture 4"/>
          <p:cNvPicPr>
            <a:picLocks noChangeAspect="1"/>
          </p:cNvPicPr>
          <p:nvPr/>
        </p:nvPicPr>
        <p:blipFill>
          <a:blip r:embed="rId3"/>
          <a:stretch>
            <a:fillRect/>
          </a:stretch>
        </p:blipFill>
        <p:spPr>
          <a:xfrm>
            <a:off x="4425351" y="2368930"/>
            <a:ext cx="8740451" cy="4393027"/>
          </a:xfrm>
          <a:prstGeom prst="rect">
            <a:avLst/>
          </a:prstGeom>
        </p:spPr>
      </p:pic>
      <p:sp>
        <p:nvSpPr>
          <p:cNvPr id="6" name="Right Arrow 5"/>
          <p:cNvSpPr/>
          <p:nvPr/>
        </p:nvSpPr>
        <p:spPr>
          <a:xfrm rot="1506334">
            <a:off x="4822166" y="2368930"/>
            <a:ext cx="992038" cy="62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ame 7"/>
          <p:cNvSpPr/>
          <p:nvPr/>
        </p:nvSpPr>
        <p:spPr>
          <a:xfrm>
            <a:off x="1" y="1"/>
            <a:ext cx="7858664" cy="4855004"/>
          </a:xfrm>
          <a:prstGeom prst="frame">
            <a:avLst>
              <a:gd name="adj1" fmla="val 4504"/>
            </a:avLst>
          </a:prstGeom>
          <a:solidFill>
            <a:srgbClr val="FFFF0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1507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100" fill="hold">
                                          <p:stCondLst>
                                            <p:cond delay="0"/>
                                          </p:stCondLst>
                                        </p:cTn>
                                        <p:tgtEl>
                                          <p:spTgt spid="8"/>
                                        </p:tgtEl>
                                        <p:attrNameLst>
                                          <p:attrName>r</p:attrName>
                                        </p:attrNameLst>
                                      </p:cBhvr>
                                    </p:animRot>
                                    <p:animRot by="-240000">
                                      <p:cBhvr>
                                        <p:cTn id="12" dur="200" fill="hold">
                                          <p:stCondLst>
                                            <p:cond delay="200"/>
                                          </p:stCondLst>
                                        </p:cTn>
                                        <p:tgtEl>
                                          <p:spTgt spid="8"/>
                                        </p:tgtEl>
                                        <p:attrNameLst>
                                          <p:attrName>r</p:attrName>
                                        </p:attrNameLst>
                                      </p:cBhvr>
                                    </p:animRot>
                                    <p:animRot by="240000">
                                      <p:cBhvr>
                                        <p:cTn id="13" dur="200" fill="hold">
                                          <p:stCondLst>
                                            <p:cond delay="400"/>
                                          </p:stCondLst>
                                        </p:cTn>
                                        <p:tgtEl>
                                          <p:spTgt spid="8"/>
                                        </p:tgtEl>
                                        <p:attrNameLst>
                                          <p:attrName>r</p:attrName>
                                        </p:attrNameLst>
                                      </p:cBhvr>
                                    </p:animRot>
                                    <p:animRot by="-240000">
                                      <p:cBhvr>
                                        <p:cTn id="14" dur="200" fill="hold">
                                          <p:stCondLst>
                                            <p:cond delay="600"/>
                                          </p:stCondLst>
                                        </p:cTn>
                                        <p:tgtEl>
                                          <p:spTgt spid="8"/>
                                        </p:tgtEl>
                                        <p:attrNameLst>
                                          <p:attrName>r</p:attrName>
                                        </p:attrNameLst>
                                      </p:cBhvr>
                                    </p:animRot>
                                    <p:animRot by="120000">
                                      <p:cBhvr>
                                        <p:cTn id="15"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industries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72486277"/>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26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dgm id="{7F977851-AA79-4692-BC4C-831866A6AB8B}"/>
                                            </p:graphicEl>
                                          </p:spTgt>
                                        </p:tgtEl>
                                        <p:attrNameLst>
                                          <p:attrName>style.visibility</p:attrName>
                                        </p:attrNameLst>
                                      </p:cBhvr>
                                      <p:to>
                                        <p:strVal val="visible"/>
                                      </p:to>
                                    </p:set>
                                    <p:animEffect transition="in" filter="wipe(down)">
                                      <p:cBhvr>
                                        <p:cTn id="7" dur="500"/>
                                        <p:tgtEl>
                                          <p:spTgt spid="4">
                                            <p:graphicEl>
                                              <a:dgm id="{7F977851-AA79-4692-BC4C-831866A6AB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dgm id="{4F3E8A5E-DB5E-4108-BF7C-FC80FD672394}"/>
                                            </p:graphicEl>
                                          </p:spTgt>
                                        </p:tgtEl>
                                        <p:attrNameLst>
                                          <p:attrName>style.visibility</p:attrName>
                                        </p:attrNameLst>
                                      </p:cBhvr>
                                      <p:to>
                                        <p:strVal val="visible"/>
                                      </p:to>
                                    </p:set>
                                    <p:animEffect transition="in" filter="wipe(down)">
                                      <p:cBhvr>
                                        <p:cTn id="12" dur="500"/>
                                        <p:tgtEl>
                                          <p:spTgt spid="4">
                                            <p:graphicEl>
                                              <a:dgm id="{4F3E8A5E-DB5E-4108-BF7C-FC80FD67239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graphicEl>
                                              <a:dgm id="{C89F43AC-23C7-49D6-B6FE-2202C4388212}"/>
                                            </p:graphicEl>
                                          </p:spTgt>
                                        </p:tgtEl>
                                        <p:attrNameLst>
                                          <p:attrName>style.visibility</p:attrName>
                                        </p:attrNameLst>
                                      </p:cBhvr>
                                      <p:to>
                                        <p:strVal val="visible"/>
                                      </p:to>
                                    </p:set>
                                    <p:animEffect transition="in" filter="wipe(down)">
                                      <p:cBhvr>
                                        <p:cTn id="17" dur="500"/>
                                        <p:tgtEl>
                                          <p:spTgt spid="4">
                                            <p:graphicEl>
                                              <a:dgm id="{C89F43AC-23C7-49D6-B6FE-2202C438821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graphicEl>
                                              <a:dgm id="{E4F16D9B-24A1-4666-9694-FA4CD073185E}"/>
                                            </p:graphicEl>
                                          </p:spTgt>
                                        </p:tgtEl>
                                        <p:attrNameLst>
                                          <p:attrName>style.visibility</p:attrName>
                                        </p:attrNameLst>
                                      </p:cBhvr>
                                      <p:to>
                                        <p:strVal val="visible"/>
                                      </p:to>
                                    </p:set>
                                    <p:animEffect transition="in" filter="wipe(down)">
                                      <p:cBhvr>
                                        <p:cTn id="22" dur="500"/>
                                        <p:tgtEl>
                                          <p:spTgt spid="4">
                                            <p:graphicEl>
                                              <a:dgm id="{E4F16D9B-24A1-4666-9694-FA4CD073185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graphicEl>
                                              <a:dgm id="{D1526B39-D602-4803-B748-FF7D89771E61}"/>
                                            </p:graphicEl>
                                          </p:spTgt>
                                        </p:tgtEl>
                                        <p:attrNameLst>
                                          <p:attrName>style.visibility</p:attrName>
                                        </p:attrNameLst>
                                      </p:cBhvr>
                                      <p:to>
                                        <p:strVal val="visible"/>
                                      </p:to>
                                    </p:set>
                                    <p:animEffect transition="in" filter="wipe(down)">
                                      <p:cBhvr>
                                        <p:cTn id="27" dur="500"/>
                                        <p:tgtEl>
                                          <p:spTgt spid="4">
                                            <p:graphicEl>
                                              <a:dgm id="{D1526B39-D602-4803-B748-FF7D89771E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Cottage</a:t>
            </a:r>
            <a:endParaRPr lang="en-US" dirty="0"/>
          </a:p>
        </p:txBody>
      </p:sp>
      <p:sp>
        <p:nvSpPr>
          <p:cNvPr id="5" name="Content Placeholder 4"/>
          <p:cNvSpPr>
            <a:spLocks noGrp="1"/>
          </p:cNvSpPr>
          <p:nvPr>
            <p:ph sz="half" idx="2"/>
          </p:nvPr>
        </p:nvSpPr>
        <p:spPr/>
        <p:txBody>
          <a:bodyPr/>
          <a:lstStyle/>
          <a:p>
            <a:r>
              <a:rPr lang="en-US" dirty="0" smtClean="0"/>
              <a:t>Family members</a:t>
            </a:r>
          </a:p>
          <a:p>
            <a:r>
              <a:rPr lang="en-US" dirty="0" smtClean="0"/>
              <a:t>No hired</a:t>
            </a:r>
          </a:p>
          <a:p>
            <a:r>
              <a:rPr lang="en-US" dirty="0" smtClean="0"/>
              <a:t>Capital investment negligible</a:t>
            </a:r>
          </a:p>
          <a:p>
            <a:r>
              <a:rPr lang="en-US" dirty="0" smtClean="0"/>
              <a:t>Handmade products</a:t>
            </a:r>
            <a:endParaRPr lang="en-US" dirty="0"/>
          </a:p>
        </p:txBody>
      </p:sp>
      <p:sp>
        <p:nvSpPr>
          <p:cNvPr id="6" name="Content Placeholder 5"/>
          <p:cNvSpPr>
            <a:spLocks noGrp="1"/>
          </p:cNvSpPr>
          <p:nvPr>
            <p:ph sz="quarter" idx="4"/>
          </p:nvPr>
        </p:nvSpPr>
        <p:spPr/>
        <p:txBody>
          <a:bodyPr/>
          <a:lstStyle/>
          <a:p>
            <a:r>
              <a:rPr lang="en-US" dirty="0" smtClean="0"/>
              <a:t>Area &lt;10k population</a:t>
            </a:r>
          </a:p>
          <a:p>
            <a:r>
              <a:rPr lang="en-US" dirty="0" smtClean="0"/>
              <a:t>Investment&lt;15k /  worker</a:t>
            </a:r>
            <a:endParaRPr lang="en-US" dirty="0"/>
          </a:p>
        </p:txBody>
      </p:sp>
      <p:sp>
        <p:nvSpPr>
          <p:cNvPr id="7" name="Text Placeholder 6"/>
          <p:cNvSpPr>
            <a:spLocks noGrp="1"/>
          </p:cNvSpPr>
          <p:nvPr>
            <p:ph type="body" idx="13"/>
          </p:nvPr>
        </p:nvSpPr>
        <p:spPr/>
        <p:txBody>
          <a:bodyPr/>
          <a:lstStyle/>
          <a:p>
            <a:r>
              <a:rPr lang="en-US" dirty="0" smtClean="0"/>
              <a:t>Village industry</a:t>
            </a:r>
            <a:endParaRPr lang="en-US" dirty="0"/>
          </a:p>
        </p:txBody>
      </p:sp>
    </p:spTree>
    <p:extLst>
      <p:ext uri="{BB962C8B-B14F-4D97-AF65-F5344CB8AC3E}">
        <p14:creationId xmlns:p14="http://schemas.microsoft.com/office/powerpoint/2010/main" val="3549887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354834"/>
            <a:ext cx="3089275" cy="2204145"/>
          </a:xfrm>
        </p:spPr>
      </p:pic>
      <p:sp>
        <p:nvSpPr>
          <p:cNvPr id="7" name="Content Placeholder 6"/>
          <p:cNvSpPr>
            <a:spLocks noGrp="1"/>
          </p:cNvSpPr>
          <p:nvPr>
            <p:ph idx="1"/>
          </p:nvPr>
        </p:nvSpPr>
        <p:spPr/>
        <p:txBody>
          <a:bodyPr>
            <a:normAutofit fontScale="92500" lnSpcReduction="10000"/>
          </a:bodyPr>
          <a:lstStyle/>
          <a:p>
            <a:pPr marL="742950" indent="-742950">
              <a:buFont typeface="+mj-lt"/>
              <a:buAutoNum type="arabicPeriod"/>
            </a:pPr>
            <a:r>
              <a:rPr lang="en-US" dirty="0"/>
              <a:t>Social </a:t>
            </a:r>
            <a:r>
              <a:rPr lang="en-US" dirty="0" smtClean="0"/>
              <a:t>security, EPF, Maternity benefit </a:t>
            </a:r>
            <a:r>
              <a:rPr lang="en-US" dirty="0"/>
              <a:t>available.</a:t>
            </a:r>
          </a:p>
          <a:p>
            <a:pPr marL="742950" lvl="0" indent="-742950">
              <a:buFont typeface="+mj-lt"/>
              <a:buAutoNum type="arabicPeriod"/>
            </a:pPr>
            <a:r>
              <a:rPr lang="en-US" dirty="0" smtClean="0"/>
              <a:t>Factories </a:t>
            </a:r>
            <a:r>
              <a:rPr lang="en-US" dirty="0"/>
              <a:t>Act, </a:t>
            </a:r>
            <a:r>
              <a:rPr lang="en-US" dirty="0" smtClean="0"/>
              <a:t>1948 [10 workers, with power = “registered units”]</a:t>
            </a:r>
            <a:endParaRPr lang="en-US" dirty="0"/>
          </a:p>
          <a:p>
            <a:pPr marL="742950" lvl="0" indent="-742950">
              <a:buFont typeface="+mj-lt"/>
              <a:buAutoNum type="arabicPeriod"/>
            </a:pPr>
            <a:r>
              <a:rPr lang="en-US" dirty="0"/>
              <a:t>Shops and Commercial Establishments Acts of State </a:t>
            </a:r>
            <a:r>
              <a:rPr lang="en-US" dirty="0" smtClean="0"/>
              <a:t>Governments</a:t>
            </a:r>
            <a:endParaRPr lang="en-US" dirty="0"/>
          </a:p>
          <a:p>
            <a:pPr marL="742950" indent="-742950">
              <a:buFont typeface="+mj-lt"/>
              <a:buAutoNum type="arabicPeriod"/>
            </a:pPr>
            <a:r>
              <a:rPr lang="en-US" dirty="0"/>
              <a:t>Industrial Employment Standing Orders Act, 1946 </a:t>
            </a:r>
            <a:r>
              <a:rPr lang="en-US" dirty="0" err="1" smtClean="0"/>
              <a:t>etc</a:t>
            </a:r>
            <a:endParaRPr lang="en-US" dirty="0" smtClean="0"/>
          </a:p>
          <a:p>
            <a:pPr marL="742950" indent="-742950">
              <a:buFont typeface="+mj-lt"/>
              <a:buAutoNum type="arabicPeriod"/>
            </a:pPr>
            <a:r>
              <a:rPr lang="en-US" dirty="0" smtClean="0"/>
              <a:t>Plantation acts, </a:t>
            </a:r>
            <a:r>
              <a:rPr lang="en-US" dirty="0" err="1" smtClean="0"/>
              <a:t>bidi</a:t>
            </a:r>
            <a:r>
              <a:rPr lang="en-US" dirty="0" smtClean="0"/>
              <a:t>-cigar</a:t>
            </a:r>
          </a:p>
          <a:p>
            <a:pPr marL="742950" indent="-742950">
              <a:buFont typeface="+mj-lt"/>
              <a:buAutoNum type="arabicPeriod"/>
            </a:pPr>
            <a:r>
              <a:rPr lang="en-US" dirty="0" smtClean="0"/>
              <a:t>PSUs, Cooperatives</a:t>
            </a:r>
            <a:endParaRPr lang="en-US" dirty="0"/>
          </a:p>
        </p:txBody>
      </p:sp>
      <p:sp>
        <p:nvSpPr>
          <p:cNvPr id="6" name="Title 5"/>
          <p:cNvSpPr>
            <a:spLocks noGrp="1"/>
          </p:cNvSpPr>
          <p:nvPr>
            <p:ph type="title"/>
          </p:nvPr>
        </p:nvSpPr>
        <p:spPr/>
        <p:txBody>
          <a:bodyPr>
            <a:normAutofit/>
          </a:bodyPr>
          <a:lstStyle/>
          <a:p>
            <a:r>
              <a:rPr lang="en-US" dirty="0" smtClean="0"/>
              <a:t>Organized</a:t>
            </a:r>
            <a:r>
              <a:rPr lang="en-US" dirty="0"/>
              <a:t/>
            </a:r>
            <a:br>
              <a:rPr lang="en-US" dirty="0"/>
            </a:br>
            <a:r>
              <a:rPr lang="en-US" dirty="0" smtClean="0"/>
              <a:t>Sector</a:t>
            </a:r>
            <a:endParaRPr lang="en-US" dirty="0"/>
          </a:p>
        </p:txBody>
      </p:sp>
      <p:sp>
        <p:nvSpPr>
          <p:cNvPr id="8" name="Text Placeholder 7"/>
          <p:cNvSpPr>
            <a:spLocks noGrp="1"/>
          </p:cNvSpPr>
          <p:nvPr>
            <p:ph type="body" sz="quarter" idx="13"/>
          </p:nvPr>
        </p:nvSpPr>
        <p:spPr/>
        <p:txBody>
          <a:bodyPr/>
          <a:lstStyle/>
          <a:p>
            <a:r>
              <a:rPr lang="en-US" dirty="0" smtClean="0"/>
              <a:t>17% of units</a:t>
            </a:r>
            <a:endParaRPr lang="en-US" dirty="0"/>
          </a:p>
        </p:txBody>
      </p:sp>
    </p:spTree>
    <p:extLst>
      <p:ext uri="{BB962C8B-B14F-4D97-AF65-F5344CB8AC3E}">
        <p14:creationId xmlns:p14="http://schemas.microsoft.com/office/powerpoint/2010/main" val="1200412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77632" y="2736850"/>
            <a:ext cx="2298137" cy="3440113"/>
          </a:xfrm>
        </p:spPr>
      </p:pic>
      <p:sp>
        <p:nvSpPr>
          <p:cNvPr id="3" name="Content Placeholder 2"/>
          <p:cNvSpPr>
            <a:spLocks noGrp="1"/>
          </p:cNvSpPr>
          <p:nvPr>
            <p:ph idx="1"/>
          </p:nvPr>
        </p:nvSpPr>
        <p:spPr/>
        <p:txBody>
          <a:bodyPr>
            <a:normAutofit lnSpcReduction="10000"/>
          </a:bodyPr>
          <a:lstStyle/>
          <a:p>
            <a:pPr marL="742950" lvl="0" indent="-742950">
              <a:buFont typeface="+mj-lt"/>
              <a:buAutoNum type="arabicPeriod"/>
            </a:pPr>
            <a:r>
              <a:rPr lang="en-US" dirty="0" smtClean="0"/>
              <a:t>Not covered under organized sector.</a:t>
            </a:r>
          </a:p>
          <a:p>
            <a:pPr marL="742950" lvl="0" indent="-742950">
              <a:buFont typeface="+mj-lt"/>
              <a:buAutoNum type="arabicPeriod"/>
            </a:pPr>
            <a:r>
              <a:rPr lang="en-US" dirty="0" smtClean="0"/>
              <a:t>But no consensus over definition, esp. for service sector.</a:t>
            </a:r>
          </a:p>
          <a:p>
            <a:pPr marL="742950" lvl="0" indent="-742950">
              <a:buFont typeface="+mj-lt"/>
              <a:buAutoNum type="arabicPeriod"/>
            </a:pPr>
            <a:r>
              <a:rPr lang="en-US" dirty="0" smtClean="0"/>
              <a:t>Unorganized </a:t>
            </a:r>
            <a:r>
              <a:rPr lang="en-US" dirty="0"/>
              <a:t>Workers Social Security Act 2008</a:t>
            </a:r>
          </a:p>
          <a:p>
            <a:pPr marL="742950" lvl="0" indent="-742950">
              <a:buFont typeface="+mj-lt"/>
              <a:buAutoNum type="arabicPeriod"/>
            </a:pPr>
            <a:r>
              <a:rPr lang="en-US" dirty="0"/>
              <a:t>Social security boards setup at national and state levels.</a:t>
            </a:r>
          </a:p>
          <a:p>
            <a:pPr marL="742950" indent="-742950">
              <a:buFont typeface="+mj-lt"/>
              <a:buAutoNum type="arabicPeriod"/>
            </a:pPr>
            <a:r>
              <a:rPr lang="en-US" dirty="0" smtClean="0"/>
              <a:t>Social security, </a:t>
            </a:r>
            <a:r>
              <a:rPr lang="en-US" dirty="0" err="1" smtClean="0"/>
              <a:t>fin.inclusion</a:t>
            </a:r>
            <a:r>
              <a:rPr lang="en-US" dirty="0" smtClean="0"/>
              <a:t> =&gt; in HRD </a:t>
            </a:r>
            <a:r>
              <a:rPr lang="en-US" dirty="0" err="1" smtClean="0"/>
              <a:t>ppt</a:t>
            </a:r>
            <a:r>
              <a:rPr lang="en-US" dirty="0" smtClean="0"/>
              <a:t> later.</a:t>
            </a:r>
            <a:endParaRPr lang="en-US" dirty="0"/>
          </a:p>
        </p:txBody>
      </p:sp>
      <p:sp>
        <p:nvSpPr>
          <p:cNvPr id="4" name="Title 3"/>
          <p:cNvSpPr>
            <a:spLocks noGrp="1"/>
          </p:cNvSpPr>
          <p:nvPr>
            <p:ph type="title"/>
          </p:nvPr>
        </p:nvSpPr>
        <p:spPr/>
        <p:txBody>
          <a:bodyPr/>
          <a:lstStyle/>
          <a:p>
            <a:r>
              <a:rPr lang="en-US" dirty="0" smtClean="0"/>
              <a:t>Unorganized sector</a:t>
            </a:r>
            <a:endParaRPr lang="en-US" dirty="0"/>
          </a:p>
        </p:txBody>
      </p:sp>
      <p:sp>
        <p:nvSpPr>
          <p:cNvPr id="5" name="Text Placeholder 4"/>
          <p:cNvSpPr>
            <a:spLocks noGrp="1"/>
          </p:cNvSpPr>
          <p:nvPr>
            <p:ph type="body" sz="quarter" idx="13"/>
          </p:nvPr>
        </p:nvSpPr>
        <p:spPr/>
        <p:txBody>
          <a:bodyPr/>
          <a:lstStyle/>
          <a:p>
            <a:r>
              <a:rPr lang="en-US" dirty="0" smtClean="0"/>
              <a:t>83% units</a:t>
            </a:r>
            <a:endParaRPr lang="en-US" dirty="0"/>
          </a:p>
        </p:txBody>
      </p:sp>
    </p:spTree>
    <p:extLst>
      <p:ext uri="{BB962C8B-B14F-4D97-AF65-F5344CB8AC3E}">
        <p14:creationId xmlns:p14="http://schemas.microsoft.com/office/powerpoint/2010/main" val="1331111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industries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6121616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0896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838200" y="795523"/>
          <a:ext cx="6257544" cy="3811143"/>
        </p:xfrm>
        <a:graphic>
          <a:graphicData uri="http://schemas.openxmlformats.org/drawingml/2006/table">
            <a:tbl>
              <a:tblPr firstRow="1" firstCol="1" bandRow="1">
                <a:tableStyleId>{5C22544A-7EE6-4342-B048-85BDC9FD1C3A}</a:tableStyleId>
              </a:tblPr>
              <a:tblGrid>
                <a:gridCol w="1767596"/>
                <a:gridCol w="4489948"/>
              </a:tblGrid>
              <a:tr h="0">
                <a:tc>
                  <a:txBody>
                    <a:bodyPr/>
                    <a:lstStyle/>
                    <a:p>
                      <a:pPr marL="0" marR="0">
                        <a:lnSpc>
                          <a:spcPct val="107000"/>
                        </a:lnSpc>
                        <a:spcBef>
                          <a:spcPts val="0"/>
                        </a:spcBef>
                        <a:spcAft>
                          <a:spcPts val="0"/>
                        </a:spcAft>
                      </a:pPr>
                      <a:endParaRPr lang="en-US" sz="4800" b="0" dirty="0">
                        <a:latin typeface="Franklin Gothic Demi Cond" panose="020B0706030402020204" pitchFamily="34" charset="0"/>
                      </a:endParaRPr>
                    </a:p>
                  </a:txBody>
                  <a:tcPr marL="68580" marR="68580" marT="0" marB="0">
                    <a:solidFill>
                      <a:srgbClr val="7030A0"/>
                    </a:solidFill>
                  </a:tcPr>
                </a:tc>
                <a:tc>
                  <a:txBody>
                    <a:bodyPr/>
                    <a:lstStyle/>
                    <a:p>
                      <a:pPr marL="0" marR="0">
                        <a:lnSpc>
                          <a:spcPct val="107000"/>
                        </a:lnSpc>
                        <a:spcBef>
                          <a:spcPts val="0"/>
                        </a:spcBef>
                        <a:spcAft>
                          <a:spcPts val="0"/>
                        </a:spcAft>
                      </a:pPr>
                      <a:r>
                        <a:rPr lang="en-US" sz="4800" b="0" dirty="0">
                          <a:latin typeface="Franklin Gothic Demi Cond" panose="020B0706030402020204" pitchFamily="34" charset="0"/>
                        </a:rPr>
                        <a:t>Mfg. </a:t>
                      </a:r>
                      <a:r>
                        <a:rPr lang="en-US" sz="4800" b="0" dirty="0" smtClean="0">
                          <a:latin typeface="Franklin Gothic Demi Cond" panose="020B0706030402020204" pitchFamily="34" charset="0"/>
                        </a:rPr>
                        <a:t>Sector (32%)</a:t>
                      </a:r>
                      <a:endParaRPr lang="en-US" sz="4800" b="0" dirty="0">
                        <a:latin typeface="Franklin Gothic Demi Cond" panose="020B0706030402020204" pitchFamily="34" charset="0"/>
                      </a:endParaRPr>
                    </a:p>
                  </a:txBody>
                  <a:tcPr marL="68580" marR="68580" marT="0" marB="0">
                    <a:solidFill>
                      <a:srgbClr val="7030A0"/>
                    </a:solidFill>
                  </a:tcPr>
                </a:tc>
              </a:tr>
              <a:tr h="0">
                <a:tc>
                  <a:txBody>
                    <a:bodyPr/>
                    <a:lstStyle/>
                    <a:p>
                      <a:pPr marL="0" marR="0">
                        <a:lnSpc>
                          <a:spcPct val="107000"/>
                        </a:lnSpc>
                        <a:spcBef>
                          <a:spcPts val="0"/>
                        </a:spcBef>
                        <a:spcAft>
                          <a:spcPts val="0"/>
                        </a:spcAft>
                      </a:pPr>
                      <a:r>
                        <a:rPr lang="en-US" sz="4800" b="0" dirty="0">
                          <a:latin typeface="Franklin Gothic Demi Cond" panose="020B0706030402020204" pitchFamily="34" charset="0"/>
                        </a:rPr>
                        <a:t>MICRO</a:t>
                      </a:r>
                    </a:p>
                  </a:txBody>
                  <a:tcPr marL="68580" marR="68580" marT="0" marB="0">
                    <a:solidFill>
                      <a:srgbClr val="7030A0"/>
                    </a:solidFill>
                  </a:tcPr>
                </a:tc>
                <a:tc>
                  <a:txBody>
                    <a:bodyPr/>
                    <a:lstStyle/>
                    <a:p>
                      <a:pPr marL="0" marR="0">
                        <a:lnSpc>
                          <a:spcPct val="107000"/>
                        </a:lnSpc>
                        <a:spcBef>
                          <a:spcPts val="0"/>
                        </a:spcBef>
                        <a:spcAft>
                          <a:spcPts val="0"/>
                        </a:spcAft>
                      </a:pPr>
                      <a:r>
                        <a:rPr lang="en-US" sz="4800" b="0" dirty="0" err="1">
                          <a:latin typeface="Franklin Gothic Demi Cond" panose="020B0706030402020204" pitchFamily="34" charset="0"/>
                        </a:rPr>
                        <a:t>upto</a:t>
                      </a:r>
                      <a:r>
                        <a:rPr lang="en-US" sz="4800" b="0" dirty="0">
                          <a:latin typeface="Franklin Gothic Demi Cond" panose="020B0706030402020204" pitchFamily="34" charset="0"/>
                        </a:rPr>
                        <a:t> 25 lakhs</a:t>
                      </a:r>
                    </a:p>
                  </a:txBody>
                  <a:tcPr marL="68580" marR="68580" marT="0" marB="0"/>
                </a:tc>
              </a:tr>
              <a:tr h="0">
                <a:tc>
                  <a:txBody>
                    <a:bodyPr/>
                    <a:lstStyle/>
                    <a:p>
                      <a:pPr marL="0" marR="0">
                        <a:lnSpc>
                          <a:spcPct val="107000"/>
                        </a:lnSpc>
                        <a:spcBef>
                          <a:spcPts val="0"/>
                        </a:spcBef>
                        <a:spcAft>
                          <a:spcPts val="0"/>
                        </a:spcAft>
                      </a:pPr>
                      <a:r>
                        <a:rPr lang="en-US" sz="4800" b="0" dirty="0">
                          <a:latin typeface="Franklin Gothic Demi Cond" panose="020B0706030402020204" pitchFamily="34" charset="0"/>
                        </a:rPr>
                        <a:t>SMALL</a:t>
                      </a:r>
                    </a:p>
                  </a:txBody>
                  <a:tcPr marL="68580" marR="68580" marT="0" marB="0">
                    <a:solidFill>
                      <a:srgbClr val="7030A0"/>
                    </a:solidFill>
                  </a:tcPr>
                </a:tc>
                <a:tc>
                  <a:txBody>
                    <a:bodyPr/>
                    <a:lstStyle/>
                    <a:p>
                      <a:pPr marL="0" marR="0">
                        <a:lnSpc>
                          <a:spcPct val="107000"/>
                        </a:lnSpc>
                        <a:spcBef>
                          <a:spcPts val="0"/>
                        </a:spcBef>
                        <a:spcAft>
                          <a:spcPts val="0"/>
                        </a:spcAft>
                      </a:pPr>
                      <a:r>
                        <a:rPr lang="en-US" sz="4800" b="0" dirty="0">
                          <a:latin typeface="Franklin Gothic Demi Cond" panose="020B0706030402020204" pitchFamily="34" charset="0"/>
                        </a:rPr>
                        <a:t>&gt;25 lakhs</a:t>
                      </a:r>
                    </a:p>
                  </a:txBody>
                  <a:tcPr marL="68580" marR="68580" marT="0" marB="0"/>
                </a:tc>
              </a:tr>
              <a:tr h="0">
                <a:tc>
                  <a:txBody>
                    <a:bodyPr/>
                    <a:lstStyle/>
                    <a:p>
                      <a:pPr marL="0" marR="0">
                        <a:lnSpc>
                          <a:spcPct val="107000"/>
                        </a:lnSpc>
                        <a:spcBef>
                          <a:spcPts val="0"/>
                        </a:spcBef>
                        <a:spcAft>
                          <a:spcPts val="0"/>
                        </a:spcAft>
                      </a:pPr>
                      <a:r>
                        <a:rPr lang="en-US" sz="4800" b="0" dirty="0" smtClean="0">
                          <a:latin typeface="Franklin Gothic Demi Cond" panose="020B0706030402020204" pitchFamily="34" charset="0"/>
                        </a:rPr>
                        <a:t>MED.</a:t>
                      </a:r>
                      <a:endParaRPr lang="en-US" sz="4800" b="0" dirty="0">
                        <a:latin typeface="Franklin Gothic Demi Cond" panose="020B0706030402020204" pitchFamily="34" charset="0"/>
                      </a:endParaRPr>
                    </a:p>
                  </a:txBody>
                  <a:tcPr marL="68580" marR="68580" marT="0" marB="0">
                    <a:solidFill>
                      <a:srgbClr val="7030A0"/>
                    </a:solidFill>
                  </a:tcPr>
                </a:tc>
                <a:tc>
                  <a:txBody>
                    <a:bodyPr/>
                    <a:lstStyle/>
                    <a:p>
                      <a:pPr marL="342900" marR="0" lvl="0" indent="-342900">
                        <a:spcBef>
                          <a:spcPts val="0"/>
                        </a:spcBef>
                        <a:spcAft>
                          <a:spcPts val="0"/>
                        </a:spcAft>
                        <a:buFont typeface="Symbol" panose="05050102010706020507" pitchFamily="18" charset="2"/>
                        <a:buChar char=""/>
                      </a:pPr>
                      <a:r>
                        <a:rPr lang="en-US" sz="4800" b="0" dirty="0">
                          <a:latin typeface="Franklin Gothic Demi Cond" panose="020B0706030402020204" pitchFamily="34" charset="0"/>
                        </a:rPr>
                        <a:t>&gt;5 cr. </a:t>
                      </a:r>
                    </a:p>
                    <a:p>
                      <a:pPr marL="342900" marR="0" lvl="0" indent="-342900">
                        <a:spcBef>
                          <a:spcPts val="0"/>
                        </a:spcBef>
                        <a:spcAft>
                          <a:spcPts val="0"/>
                        </a:spcAft>
                        <a:buFont typeface="Symbol" panose="05050102010706020507" pitchFamily="18" charset="2"/>
                        <a:buChar char=""/>
                      </a:pPr>
                      <a:r>
                        <a:rPr lang="en-US" sz="4800" b="0" dirty="0">
                          <a:latin typeface="Franklin Gothic Demi Cond" panose="020B0706030402020204" pitchFamily="34" charset="0"/>
                        </a:rPr>
                        <a:t>Upper limit 10 cr. </a:t>
                      </a:r>
                    </a:p>
                  </a:txBody>
                  <a:tcPr marL="68580" marR="68580" marT="0" marB="0"/>
                </a:tc>
              </a:tr>
            </a:tbl>
          </a:graphicData>
        </a:graphic>
      </p:graphicFrame>
      <p:sp>
        <p:nvSpPr>
          <p:cNvPr id="3" name="Title 2"/>
          <p:cNvSpPr>
            <a:spLocks noGrp="1"/>
          </p:cNvSpPr>
          <p:nvPr>
            <p:ph type="title"/>
          </p:nvPr>
        </p:nvSpPr>
        <p:spPr/>
        <p:txBody>
          <a:bodyPr>
            <a:normAutofit fontScale="90000"/>
          </a:bodyPr>
          <a:lstStyle/>
          <a:p>
            <a:r>
              <a:rPr lang="en-US" dirty="0" smtClean="0"/>
              <a:t>MSME Classification: investment</a:t>
            </a:r>
            <a:endParaRPr lang="en-US" dirty="0"/>
          </a:p>
        </p:txBody>
      </p:sp>
    </p:spTree>
    <p:extLst>
      <p:ext uri="{BB962C8B-B14F-4D97-AF65-F5344CB8AC3E}">
        <p14:creationId xmlns:p14="http://schemas.microsoft.com/office/powerpoint/2010/main" val="29061743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838200" y="795523"/>
          <a:ext cx="10515600" cy="3811143"/>
        </p:xfrm>
        <a:graphic>
          <a:graphicData uri="http://schemas.openxmlformats.org/drawingml/2006/table">
            <a:tbl>
              <a:tblPr firstRow="1" firstCol="1" bandRow="1">
                <a:tableStyleId>{5C22544A-7EE6-4342-B048-85BDC9FD1C3A}</a:tableStyleId>
              </a:tblPr>
              <a:tblGrid>
                <a:gridCol w="1767596"/>
                <a:gridCol w="4489948"/>
                <a:gridCol w="4258056"/>
              </a:tblGrid>
              <a:tr h="0">
                <a:tc>
                  <a:txBody>
                    <a:bodyPr/>
                    <a:lstStyle/>
                    <a:p>
                      <a:pPr marL="0" marR="0">
                        <a:lnSpc>
                          <a:spcPct val="107000"/>
                        </a:lnSpc>
                        <a:spcBef>
                          <a:spcPts val="0"/>
                        </a:spcBef>
                        <a:spcAft>
                          <a:spcPts val="0"/>
                        </a:spcAft>
                      </a:pPr>
                      <a:endParaRPr lang="en-US" sz="4800" b="0" dirty="0">
                        <a:latin typeface="Franklin Gothic Demi Cond" panose="020B0706030402020204" pitchFamily="34" charset="0"/>
                      </a:endParaRPr>
                    </a:p>
                  </a:txBody>
                  <a:tcPr marL="68580" marR="68580" marT="0" marB="0">
                    <a:solidFill>
                      <a:srgbClr val="7030A0"/>
                    </a:solidFill>
                  </a:tcPr>
                </a:tc>
                <a:tc>
                  <a:txBody>
                    <a:bodyPr/>
                    <a:lstStyle/>
                    <a:p>
                      <a:pPr marL="0" marR="0">
                        <a:lnSpc>
                          <a:spcPct val="107000"/>
                        </a:lnSpc>
                        <a:spcBef>
                          <a:spcPts val="0"/>
                        </a:spcBef>
                        <a:spcAft>
                          <a:spcPts val="0"/>
                        </a:spcAft>
                      </a:pPr>
                      <a:r>
                        <a:rPr lang="en-US" sz="4800" b="0" dirty="0">
                          <a:latin typeface="Franklin Gothic Demi Cond" panose="020B0706030402020204" pitchFamily="34" charset="0"/>
                        </a:rPr>
                        <a:t>Mfg. </a:t>
                      </a:r>
                      <a:r>
                        <a:rPr lang="en-US" sz="4800" b="0" dirty="0" smtClean="0">
                          <a:latin typeface="Franklin Gothic Demi Cond" panose="020B0706030402020204" pitchFamily="34" charset="0"/>
                        </a:rPr>
                        <a:t>Sector (32%)</a:t>
                      </a:r>
                      <a:endParaRPr lang="en-US" sz="4800" b="0" dirty="0">
                        <a:latin typeface="Franklin Gothic Demi Cond" panose="020B0706030402020204" pitchFamily="34" charset="0"/>
                      </a:endParaRPr>
                    </a:p>
                  </a:txBody>
                  <a:tcPr marL="68580" marR="68580" marT="0" marB="0">
                    <a:solidFill>
                      <a:srgbClr val="7030A0"/>
                    </a:solidFill>
                  </a:tcPr>
                </a:tc>
                <a:tc>
                  <a:txBody>
                    <a:bodyPr/>
                    <a:lstStyle/>
                    <a:p>
                      <a:pPr marL="0" marR="0">
                        <a:lnSpc>
                          <a:spcPct val="107000"/>
                        </a:lnSpc>
                        <a:spcBef>
                          <a:spcPts val="0"/>
                        </a:spcBef>
                        <a:spcAft>
                          <a:spcPts val="0"/>
                        </a:spcAft>
                      </a:pPr>
                      <a:r>
                        <a:rPr lang="en-US" sz="4800" b="0" dirty="0">
                          <a:latin typeface="Franklin Gothic Demi Cond" panose="020B0706030402020204" pitchFamily="34" charset="0"/>
                        </a:rPr>
                        <a:t>Service </a:t>
                      </a:r>
                      <a:r>
                        <a:rPr lang="en-US" sz="4800" b="0" dirty="0" smtClean="0">
                          <a:latin typeface="Franklin Gothic Demi Cond" panose="020B0706030402020204" pitchFamily="34" charset="0"/>
                        </a:rPr>
                        <a:t>(68%)</a:t>
                      </a:r>
                      <a:endParaRPr lang="en-US" sz="4800" b="0" dirty="0">
                        <a:latin typeface="Franklin Gothic Demi Cond" panose="020B0706030402020204" pitchFamily="34" charset="0"/>
                      </a:endParaRPr>
                    </a:p>
                  </a:txBody>
                  <a:tcPr marL="68580" marR="68580" marT="0" marB="0">
                    <a:solidFill>
                      <a:srgbClr val="7030A0"/>
                    </a:solidFill>
                  </a:tcPr>
                </a:tc>
              </a:tr>
              <a:tr h="0">
                <a:tc>
                  <a:txBody>
                    <a:bodyPr/>
                    <a:lstStyle/>
                    <a:p>
                      <a:pPr marL="0" marR="0">
                        <a:lnSpc>
                          <a:spcPct val="107000"/>
                        </a:lnSpc>
                        <a:spcBef>
                          <a:spcPts val="0"/>
                        </a:spcBef>
                        <a:spcAft>
                          <a:spcPts val="0"/>
                        </a:spcAft>
                      </a:pPr>
                      <a:r>
                        <a:rPr lang="en-US" sz="4800" b="0" dirty="0">
                          <a:latin typeface="Franklin Gothic Demi Cond" panose="020B0706030402020204" pitchFamily="34" charset="0"/>
                        </a:rPr>
                        <a:t>MICRO</a:t>
                      </a:r>
                    </a:p>
                  </a:txBody>
                  <a:tcPr marL="68580" marR="68580" marT="0" marB="0">
                    <a:solidFill>
                      <a:srgbClr val="7030A0"/>
                    </a:solidFill>
                  </a:tcPr>
                </a:tc>
                <a:tc>
                  <a:txBody>
                    <a:bodyPr/>
                    <a:lstStyle/>
                    <a:p>
                      <a:pPr marL="0" marR="0">
                        <a:lnSpc>
                          <a:spcPct val="107000"/>
                        </a:lnSpc>
                        <a:spcBef>
                          <a:spcPts val="0"/>
                        </a:spcBef>
                        <a:spcAft>
                          <a:spcPts val="0"/>
                        </a:spcAft>
                      </a:pPr>
                      <a:r>
                        <a:rPr lang="en-US" sz="4800" b="0" dirty="0" err="1">
                          <a:latin typeface="Franklin Gothic Demi Cond" panose="020B0706030402020204" pitchFamily="34" charset="0"/>
                        </a:rPr>
                        <a:t>upto</a:t>
                      </a:r>
                      <a:r>
                        <a:rPr lang="en-US" sz="4800" b="0" dirty="0">
                          <a:latin typeface="Franklin Gothic Demi Cond" panose="020B0706030402020204" pitchFamily="34" charset="0"/>
                        </a:rPr>
                        <a:t> 25 lakhs</a:t>
                      </a:r>
                    </a:p>
                  </a:txBody>
                  <a:tcPr marL="68580" marR="68580" marT="0" marB="0"/>
                </a:tc>
                <a:tc>
                  <a:txBody>
                    <a:bodyPr/>
                    <a:lstStyle/>
                    <a:p>
                      <a:pPr marL="0" marR="0">
                        <a:lnSpc>
                          <a:spcPct val="107000"/>
                        </a:lnSpc>
                        <a:spcBef>
                          <a:spcPts val="0"/>
                        </a:spcBef>
                        <a:spcAft>
                          <a:spcPts val="0"/>
                        </a:spcAft>
                      </a:pPr>
                      <a:r>
                        <a:rPr lang="en-US" sz="4800" b="0" dirty="0" err="1">
                          <a:latin typeface="Franklin Gothic Demi Cond" panose="020B0706030402020204" pitchFamily="34" charset="0"/>
                        </a:rPr>
                        <a:t>upto</a:t>
                      </a:r>
                      <a:r>
                        <a:rPr lang="en-US" sz="4800" b="0" dirty="0">
                          <a:latin typeface="Franklin Gothic Demi Cond" panose="020B0706030402020204" pitchFamily="34" charset="0"/>
                        </a:rPr>
                        <a:t> 10 lakhs</a:t>
                      </a:r>
                    </a:p>
                  </a:txBody>
                  <a:tcPr marL="68580" marR="68580" marT="0" marB="0"/>
                </a:tc>
              </a:tr>
              <a:tr h="0">
                <a:tc>
                  <a:txBody>
                    <a:bodyPr/>
                    <a:lstStyle/>
                    <a:p>
                      <a:pPr marL="0" marR="0">
                        <a:lnSpc>
                          <a:spcPct val="107000"/>
                        </a:lnSpc>
                        <a:spcBef>
                          <a:spcPts val="0"/>
                        </a:spcBef>
                        <a:spcAft>
                          <a:spcPts val="0"/>
                        </a:spcAft>
                      </a:pPr>
                      <a:r>
                        <a:rPr lang="en-US" sz="4800" b="0" dirty="0">
                          <a:latin typeface="Franklin Gothic Demi Cond" panose="020B0706030402020204" pitchFamily="34" charset="0"/>
                        </a:rPr>
                        <a:t>SMALL</a:t>
                      </a:r>
                    </a:p>
                  </a:txBody>
                  <a:tcPr marL="68580" marR="68580" marT="0" marB="0">
                    <a:solidFill>
                      <a:srgbClr val="7030A0"/>
                    </a:solidFill>
                  </a:tcPr>
                </a:tc>
                <a:tc>
                  <a:txBody>
                    <a:bodyPr/>
                    <a:lstStyle/>
                    <a:p>
                      <a:pPr marL="0" marR="0">
                        <a:lnSpc>
                          <a:spcPct val="107000"/>
                        </a:lnSpc>
                        <a:spcBef>
                          <a:spcPts val="0"/>
                        </a:spcBef>
                        <a:spcAft>
                          <a:spcPts val="0"/>
                        </a:spcAft>
                      </a:pPr>
                      <a:r>
                        <a:rPr lang="en-US" sz="4800" b="0" dirty="0">
                          <a:latin typeface="Franklin Gothic Demi Cond" panose="020B0706030402020204" pitchFamily="34" charset="0"/>
                        </a:rPr>
                        <a:t>&gt;25 lakhs</a:t>
                      </a:r>
                    </a:p>
                  </a:txBody>
                  <a:tcPr marL="68580" marR="68580" marT="0" marB="0"/>
                </a:tc>
                <a:tc>
                  <a:txBody>
                    <a:bodyPr/>
                    <a:lstStyle/>
                    <a:p>
                      <a:pPr marL="0" marR="0">
                        <a:lnSpc>
                          <a:spcPct val="107000"/>
                        </a:lnSpc>
                        <a:spcBef>
                          <a:spcPts val="0"/>
                        </a:spcBef>
                        <a:spcAft>
                          <a:spcPts val="0"/>
                        </a:spcAft>
                      </a:pPr>
                      <a:r>
                        <a:rPr lang="en-US" sz="4800" b="0" dirty="0">
                          <a:latin typeface="Franklin Gothic Demi Cond" panose="020B0706030402020204" pitchFamily="34" charset="0"/>
                        </a:rPr>
                        <a:t>&gt;10</a:t>
                      </a:r>
                    </a:p>
                  </a:txBody>
                  <a:tcPr marL="68580" marR="68580" marT="0" marB="0"/>
                </a:tc>
              </a:tr>
              <a:tr h="0">
                <a:tc>
                  <a:txBody>
                    <a:bodyPr/>
                    <a:lstStyle/>
                    <a:p>
                      <a:pPr marL="0" marR="0">
                        <a:lnSpc>
                          <a:spcPct val="107000"/>
                        </a:lnSpc>
                        <a:spcBef>
                          <a:spcPts val="0"/>
                        </a:spcBef>
                        <a:spcAft>
                          <a:spcPts val="0"/>
                        </a:spcAft>
                      </a:pPr>
                      <a:r>
                        <a:rPr lang="en-US" sz="4800" b="0" dirty="0" smtClean="0">
                          <a:latin typeface="Franklin Gothic Demi Cond" panose="020B0706030402020204" pitchFamily="34" charset="0"/>
                        </a:rPr>
                        <a:t>MED.</a:t>
                      </a:r>
                      <a:endParaRPr lang="en-US" sz="4800" b="0" dirty="0">
                        <a:latin typeface="Franklin Gothic Demi Cond" panose="020B0706030402020204" pitchFamily="34" charset="0"/>
                      </a:endParaRPr>
                    </a:p>
                  </a:txBody>
                  <a:tcPr marL="68580" marR="68580" marT="0" marB="0">
                    <a:solidFill>
                      <a:srgbClr val="7030A0"/>
                    </a:solidFill>
                  </a:tcPr>
                </a:tc>
                <a:tc>
                  <a:txBody>
                    <a:bodyPr/>
                    <a:lstStyle/>
                    <a:p>
                      <a:pPr marL="342900" marR="0" lvl="0" indent="-342900">
                        <a:spcBef>
                          <a:spcPts val="0"/>
                        </a:spcBef>
                        <a:spcAft>
                          <a:spcPts val="0"/>
                        </a:spcAft>
                        <a:buFont typeface="Symbol" panose="05050102010706020507" pitchFamily="18" charset="2"/>
                        <a:buChar char=""/>
                      </a:pPr>
                      <a:r>
                        <a:rPr lang="en-US" sz="4800" b="0" dirty="0">
                          <a:latin typeface="Franklin Gothic Demi Cond" panose="020B0706030402020204" pitchFamily="34" charset="0"/>
                        </a:rPr>
                        <a:t>&gt;5 cr. </a:t>
                      </a:r>
                    </a:p>
                    <a:p>
                      <a:pPr marL="342900" marR="0" lvl="0" indent="-342900">
                        <a:spcBef>
                          <a:spcPts val="0"/>
                        </a:spcBef>
                        <a:spcAft>
                          <a:spcPts val="0"/>
                        </a:spcAft>
                        <a:buFont typeface="Symbol" panose="05050102010706020507" pitchFamily="18" charset="2"/>
                        <a:buChar char=""/>
                      </a:pPr>
                      <a:r>
                        <a:rPr lang="en-US" sz="4800" b="0" dirty="0">
                          <a:latin typeface="Franklin Gothic Demi Cond" panose="020B0706030402020204" pitchFamily="34" charset="0"/>
                        </a:rPr>
                        <a:t>Upper limit 10 cr. </a:t>
                      </a:r>
                    </a:p>
                  </a:txBody>
                  <a:tcPr marL="68580" marR="68580" marT="0" marB="0"/>
                </a:tc>
                <a:tc>
                  <a:txBody>
                    <a:bodyPr/>
                    <a:lstStyle/>
                    <a:p>
                      <a:pPr marL="342900" marR="0" lvl="0" indent="-342900">
                        <a:spcBef>
                          <a:spcPts val="0"/>
                        </a:spcBef>
                        <a:spcAft>
                          <a:spcPts val="0"/>
                        </a:spcAft>
                        <a:buFont typeface="Symbol" panose="05050102010706020507" pitchFamily="18" charset="2"/>
                        <a:buChar char=""/>
                      </a:pPr>
                      <a:r>
                        <a:rPr lang="en-US" sz="4800" b="0" dirty="0">
                          <a:latin typeface="Franklin Gothic Demi Cond" panose="020B0706030402020204" pitchFamily="34" charset="0"/>
                        </a:rPr>
                        <a:t>&gt;2 cr. </a:t>
                      </a:r>
                    </a:p>
                    <a:p>
                      <a:pPr marL="342900" marR="0" lvl="0" indent="-342900">
                        <a:spcBef>
                          <a:spcPts val="0"/>
                        </a:spcBef>
                        <a:spcAft>
                          <a:spcPts val="0"/>
                        </a:spcAft>
                        <a:buFont typeface="Symbol" panose="05050102010706020507" pitchFamily="18" charset="2"/>
                        <a:buChar char=""/>
                      </a:pPr>
                      <a:r>
                        <a:rPr lang="en-US" sz="4800" b="0" dirty="0">
                          <a:latin typeface="Franklin Gothic Demi Cond" panose="020B0706030402020204" pitchFamily="34" charset="0"/>
                        </a:rPr>
                        <a:t>upper limit 5 cr.</a:t>
                      </a:r>
                    </a:p>
                  </a:txBody>
                  <a:tcPr marL="68580" marR="68580" marT="0" marB="0"/>
                </a:tc>
              </a:tr>
            </a:tbl>
          </a:graphicData>
        </a:graphic>
      </p:graphicFrame>
      <p:sp>
        <p:nvSpPr>
          <p:cNvPr id="3" name="Title 2"/>
          <p:cNvSpPr>
            <a:spLocks noGrp="1"/>
          </p:cNvSpPr>
          <p:nvPr>
            <p:ph type="title"/>
          </p:nvPr>
        </p:nvSpPr>
        <p:spPr/>
        <p:txBody>
          <a:bodyPr>
            <a:normAutofit fontScale="90000"/>
          </a:bodyPr>
          <a:lstStyle/>
          <a:p>
            <a:r>
              <a:rPr lang="en-US" dirty="0" smtClean="0"/>
              <a:t>MSME Classification: investment</a:t>
            </a:r>
            <a:endParaRPr lang="en-US" dirty="0"/>
          </a:p>
        </p:txBody>
      </p:sp>
    </p:spTree>
    <p:extLst>
      <p:ext uri="{BB962C8B-B14F-4D97-AF65-F5344CB8AC3E}">
        <p14:creationId xmlns:p14="http://schemas.microsoft.com/office/powerpoint/2010/main" val="3956489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923437510"/>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Sectors of Economy: </a:t>
            </a:r>
            <a:r>
              <a:rPr lang="en-US" dirty="0" err="1" smtClean="0"/>
              <a:t>Mfg</a:t>
            </a:r>
            <a:r>
              <a:rPr lang="en-US" dirty="0" smtClean="0"/>
              <a:t>, Service Industries</a:t>
            </a:r>
            <a:endParaRPr lang="en-US" dirty="0"/>
          </a:p>
        </p:txBody>
      </p:sp>
    </p:spTree>
    <p:extLst>
      <p:ext uri="{BB962C8B-B14F-4D97-AF65-F5344CB8AC3E}">
        <p14:creationId xmlns:p14="http://schemas.microsoft.com/office/powerpoint/2010/main" val="25441267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industries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8353312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040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322263" y="287338"/>
          <a:ext cx="8497886" cy="5852160"/>
        </p:xfrm>
        <a:graphic>
          <a:graphicData uri="http://schemas.openxmlformats.org/drawingml/2006/table">
            <a:tbl>
              <a:tblPr firstRow="1" firstCol="1" bandRow="1">
                <a:tableStyleId>{5C22544A-7EE6-4342-B048-85BDC9FD1C3A}</a:tableStyleId>
              </a:tblPr>
              <a:tblGrid>
                <a:gridCol w="4248943"/>
                <a:gridCol w="4248943"/>
              </a:tblGrid>
              <a:tr h="1330104">
                <a:tc>
                  <a:txBody>
                    <a:bodyPr/>
                    <a:lstStyle/>
                    <a:p>
                      <a:pPr marL="342900" marR="0" lvl="0" indent="-342900">
                        <a:spcBef>
                          <a:spcPts val="0"/>
                        </a:spcBef>
                        <a:spcAft>
                          <a:spcPts val="0"/>
                        </a:spcAft>
                        <a:buFont typeface="Calibri" panose="020F0502020204030204" pitchFamily="34" charset="0"/>
                        <a:buChar char="-"/>
                      </a:pPr>
                      <a:r>
                        <a:rPr lang="en-US" sz="3200" dirty="0">
                          <a:effectLst/>
                        </a:rPr>
                        <a:t>Pickles &amp; chutneys</a:t>
                      </a:r>
                    </a:p>
                    <a:p>
                      <a:pPr marL="342900" marR="0" lvl="0" indent="-342900">
                        <a:spcBef>
                          <a:spcPts val="0"/>
                        </a:spcBef>
                        <a:spcAft>
                          <a:spcPts val="0"/>
                        </a:spcAft>
                        <a:buFont typeface="Calibri" panose="020F0502020204030204" pitchFamily="34" charset="0"/>
                        <a:buChar char="-"/>
                      </a:pPr>
                      <a:r>
                        <a:rPr lang="en-US" sz="3200" dirty="0">
                          <a:effectLst/>
                        </a:rPr>
                        <a:t>Bread</a:t>
                      </a:r>
                    </a:p>
                    <a:p>
                      <a:pPr marL="342900" marR="0" lvl="0" indent="-342900">
                        <a:spcBef>
                          <a:spcPts val="0"/>
                        </a:spcBef>
                        <a:spcAft>
                          <a:spcPts val="0"/>
                        </a:spcAft>
                        <a:buFont typeface="Calibri" panose="020F0502020204030204" pitchFamily="34" charset="0"/>
                        <a:buChar char="-"/>
                      </a:pPr>
                      <a:r>
                        <a:rPr lang="en-US" sz="3200" dirty="0">
                          <a:effectLst/>
                        </a:rPr>
                        <a:t>two edible oils (without solvent extraction) -Mustard oil, Ground nut oil</a:t>
                      </a:r>
                    </a:p>
                    <a:p>
                      <a:pPr marL="342900" marR="0" lvl="0" indent="-342900">
                        <a:spcBef>
                          <a:spcPts val="0"/>
                        </a:spcBef>
                        <a:spcAft>
                          <a:spcPts val="0"/>
                        </a:spcAft>
                        <a:buFont typeface="Calibri" panose="020F0502020204030204" pitchFamily="34" charset="0"/>
                        <a:buChar char="-"/>
                      </a:pPr>
                      <a:r>
                        <a:rPr lang="en-US" sz="3200" dirty="0">
                          <a:effectLst/>
                        </a:rPr>
                        <a:t>Wooden furniture and fixtures</a:t>
                      </a:r>
                    </a:p>
                    <a:p>
                      <a:pPr marL="342900" marR="0" lvl="0" indent="-342900">
                        <a:spcBef>
                          <a:spcPts val="0"/>
                        </a:spcBef>
                        <a:spcAft>
                          <a:spcPts val="0"/>
                        </a:spcAft>
                        <a:buFont typeface="Calibri" panose="020F0502020204030204" pitchFamily="34" charset="0"/>
                        <a:buChar char="-"/>
                      </a:pPr>
                      <a:r>
                        <a:rPr lang="en-US" sz="3200" dirty="0">
                          <a:effectLst/>
                        </a:rPr>
                        <a:t>Exercise books and registers</a:t>
                      </a:r>
                    </a:p>
                    <a:p>
                      <a:pPr marL="342900" marR="0" lvl="0" indent="-342900">
                        <a:spcBef>
                          <a:spcPts val="0"/>
                        </a:spcBef>
                        <a:spcAft>
                          <a:spcPts val="0"/>
                        </a:spcAft>
                        <a:buFont typeface="Calibri" panose="020F0502020204030204" pitchFamily="34" charset="0"/>
                        <a:buChar char="-"/>
                      </a:pPr>
                      <a:r>
                        <a:rPr lang="en-US" sz="3200" dirty="0">
                          <a:effectLst/>
                        </a:rPr>
                        <a:t>Wax candles</a:t>
                      </a:r>
                    </a:p>
                    <a:p>
                      <a:pPr marL="342900" marR="0" lvl="0" indent="-342900">
                        <a:spcBef>
                          <a:spcPts val="0"/>
                        </a:spcBef>
                        <a:spcAft>
                          <a:spcPts val="0"/>
                        </a:spcAft>
                        <a:buFont typeface="Calibri" panose="020F0502020204030204" pitchFamily="34" charset="0"/>
                        <a:buChar char="-"/>
                      </a:pPr>
                      <a:r>
                        <a:rPr lang="en-US" sz="3200" dirty="0">
                          <a:effectLst/>
                        </a:rPr>
                        <a:t>Laundry soap</a:t>
                      </a:r>
                      <a:endParaRPr lang="en-US" sz="3200" dirty="0">
                        <a:effectLst/>
                        <a:latin typeface="Open Sans" panose="020B0606030504020204" pitchFamily="34" charset="0"/>
                        <a:ea typeface="Calibri" panose="020F0502020204030204" pitchFamily="34" charset="0"/>
                        <a:cs typeface="Shruti" panose="020B0502040204020203" pitchFamily="34" charset="0"/>
                      </a:endParaRPr>
                    </a:p>
                  </a:txBody>
                  <a:tcPr marL="55421" marR="55421" marT="0" marB="0">
                    <a:solidFill>
                      <a:srgbClr val="7030A0"/>
                    </a:solidFill>
                  </a:tcPr>
                </a:tc>
                <a:tc>
                  <a:txBody>
                    <a:bodyPr/>
                    <a:lstStyle/>
                    <a:p>
                      <a:pPr marL="342900" marR="0" lvl="0" indent="-342900">
                        <a:spcBef>
                          <a:spcPts val="0"/>
                        </a:spcBef>
                        <a:spcAft>
                          <a:spcPts val="0"/>
                        </a:spcAft>
                        <a:buFont typeface="Calibri" panose="020F0502020204030204" pitchFamily="34" charset="0"/>
                        <a:buChar char="-"/>
                      </a:pPr>
                      <a:r>
                        <a:rPr lang="en-US" sz="3200" dirty="0">
                          <a:effectLst/>
                        </a:rPr>
                        <a:t>Safety matches</a:t>
                      </a:r>
                    </a:p>
                    <a:p>
                      <a:pPr marL="342900" marR="0" lvl="0" indent="-342900">
                        <a:spcBef>
                          <a:spcPts val="0"/>
                        </a:spcBef>
                        <a:spcAft>
                          <a:spcPts val="0"/>
                        </a:spcAft>
                        <a:buFont typeface="Calibri" panose="020F0502020204030204" pitchFamily="34" charset="0"/>
                        <a:buChar char="-"/>
                      </a:pPr>
                      <a:r>
                        <a:rPr lang="en-US" sz="3200" dirty="0">
                          <a:effectLst/>
                        </a:rPr>
                        <a:t>Fire works</a:t>
                      </a:r>
                    </a:p>
                    <a:p>
                      <a:pPr marL="342900" marR="0" lvl="0" indent="-342900">
                        <a:spcBef>
                          <a:spcPts val="0"/>
                        </a:spcBef>
                        <a:spcAft>
                          <a:spcPts val="0"/>
                        </a:spcAft>
                        <a:buFont typeface="Calibri" panose="020F0502020204030204" pitchFamily="34" charset="0"/>
                        <a:buChar char="-"/>
                      </a:pPr>
                      <a:r>
                        <a:rPr lang="en-US" sz="3200" dirty="0" err="1">
                          <a:effectLst/>
                        </a:rPr>
                        <a:t>Agarbatties</a:t>
                      </a:r>
                      <a:endParaRPr lang="en-US" sz="3200" dirty="0">
                        <a:effectLst/>
                      </a:endParaRPr>
                    </a:p>
                    <a:p>
                      <a:pPr marL="342900" marR="0" lvl="0" indent="-342900">
                        <a:spcBef>
                          <a:spcPts val="0"/>
                        </a:spcBef>
                        <a:spcAft>
                          <a:spcPts val="0"/>
                        </a:spcAft>
                        <a:buFont typeface="Calibri" panose="020F0502020204030204" pitchFamily="34" charset="0"/>
                        <a:buChar char="-"/>
                      </a:pPr>
                      <a:r>
                        <a:rPr lang="en-US" sz="3200" dirty="0">
                          <a:effectLst/>
                        </a:rPr>
                        <a:t>Glass bangles</a:t>
                      </a:r>
                    </a:p>
                    <a:p>
                      <a:pPr marL="342900" marR="0" lvl="0" indent="-342900">
                        <a:spcBef>
                          <a:spcPts val="0"/>
                        </a:spcBef>
                        <a:spcAft>
                          <a:spcPts val="0"/>
                        </a:spcAft>
                        <a:buFont typeface="Calibri" panose="020F0502020204030204" pitchFamily="34" charset="0"/>
                        <a:buChar char="-"/>
                      </a:pPr>
                      <a:r>
                        <a:rPr lang="en-US" sz="3200" dirty="0">
                          <a:effectLst/>
                        </a:rPr>
                        <a:t>Steel </a:t>
                      </a:r>
                      <a:r>
                        <a:rPr lang="en-US" sz="3200" dirty="0" err="1">
                          <a:effectLst/>
                        </a:rPr>
                        <a:t>almirah</a:t>
                      </a:r>
                      <a:endParaRPr lang="en-US" sz="3200" dirty="0">
                        <a:effectLst/>
                      </a:endParaRPr>
                    </a:p>
                    <a:p>
                      <a:pPr marL="342900" marR="0" lvl="0" indent="-342900">
                        <a:spcBef>
                          <a:spcPts val="0"/>
                        </a:spcBef>
                        <a:spcAft>
                          <a:spcPts val="0"/>
                        </a:spcAft>
                        <a:buFont typeface="Calibri" panose="020F0502020204030204" pitchFamily="34" charset="0"/>
                        <a:buChar char="-"/>
                      </a:pPr>
                      <a:r>
                        <a:rPr lang="en-US" sz="3200" dirty="0">
                          <a:effectLst/>
                        </a:rPr>
                        <a:t>Rolling shutters                          </a:t>
                      </a:r>
                    </a:p>
                    <a:p>
                      <a:pPr marL="342900" marR="0" lvl="0" indent="-342900">
                        <a:spcBef>
                          <a:spcPts val="0"/>
                        </a:spcBef>
                        <a:spcAft>
                          <a:spcPts val="0"/>
                        </a:spcAft>
                        <a:buFont typeface="Calibri" panose="020F0502020204030204" pitchFamily="34" charset="0"/>
                        <a:buChar char="-"/>
                      </a:pPr>
                      <a:r>
                        <a:rPr lang="en-US" sz="3200" dirty="0">
                          <a:effectLst/>
                        </a:rPr>
                        <a:t>Steel chairs, tables, furniture</a:t>
                      </a:r>
                    </a:p>
                    <a:p>
                      <a:pPr marL="342900" marR="0" lvl="0" indent="-342900">
                        <a:spcBef>
                          <a:spcPts val="0"/>
                        </a:spcBef>
                        <a:spcAft>
                          <a:spcPts val="0"/>
                        </a:spcAft>
                        <a:buFont typeface="Calibri" panose="020F0502020204030204" pitchFamily="34" charset="0"/>
                        <a:buChar char="-"/>
                      </a:pPr>
                      <a:r>
                        <a:rPr lang="en-US" sz="3200" dirty="0">
                          <a:effectLst/>
                        </a:rPr>
                        <a:t>Padlocks     </a:t>
                      </a:r>
                    </a:p>
                    <a:p>
                      <a:pPr marL="342900" marR="0" lvl="0" indent="-342900">
                        <a:spcBef>
                          <a:spcPts val="0"/>
                        </a:spcBef>
                        <a:spcAft>
                          <a:spcPts val="0"/>
                        </a:spcAft>
                        <a:buFont typeface="Calibri" panose="020F0502020204030204" pitchFamily="34" charset="0"/>
                        <a:buChar char="-"/>
                      </a:pPr>
                      <a:r>
                        <a:rPr lang="en-US" sz="3200" dirty="0">
                          <a:effectLst/>
                        </a:rPr>
                        <a:t>utensils- stainless steel, aluminum</a:t>
                      </a:r>
                      <a:endParaRPr lang="en-US" sz="3200" dirty="0">
                        <a:effectLst/>
                        <a:latin typeface="Open Sans" panose="020B0606030504020204" pitchFamily="34" charset="0"/>
                        <a:ea typeface="Calibri" panose="020F0502020204030204" pitchFamily="34" charset="0"/>
                        <a:cs typeface="Shruti" panose="020B0502040204020203" pitchFamily="34" charset="0"/>
                      </a:endParaRPr>
                    </a:p>
                  </a:txBody>
                  <a:tcPr marL="55421" marR="55421" marT="0" marB="0">
                    <a:solidFill>
                      <a:srgbClr val="7030A0"/>
                    </a:solidFill>
                  </a:tcPr>
                </a:tc>
              </a:tr>
            </a:tbl>
          </a:graphicData>
        </a:graphic>
      </p:graphicFrame>
      <p:sp>
        <p:nvSpPr>
          <p:cNvPr id="4" name="Title 3"/>
          <p:cNvSpPr>
            <a:spLocks noGrp="1"/>
          </p:cNvSpPr>
          <p:nvPr>
            <p:ph type="title"/>
          </p:nvPr>
        </p:nvSpPr>
        <p:spPr/>
        <p:txBody>
          <a:bodyPr/>
          <a:lstStyle/>
          <a:p>
            <a:r>
              <a:rPr lang="en-US" dirty="0" smtClean="0"/>
              <a:t>Investment up to 1 crore (varies by item)</a:t>
            </a:r>
            <a:endParaRPr lang="en-US" dirty="0"/>
          </a:p>
        </p:txBody>
      </p:sp>
      <p:sp>
        <p:nvSpPr>
          <p:cNvPr id="6" name="Text Placeholder 5"/>
          <p:cNvSpPr>
            <a:spLocks noGrp="1"/>
          </p:cNvSpPr>
          <p:nvPr>
            <p:ph type="body" sz="quarter" idx="13"/>
          </p:nvPr>
        </p:nvSpPr>
        <p:spPr/>
        <p:txBody>
          <a:bodyPr/>
          <a:lstStyle/>
          <a:p>
            <a:r>
              <a:rPr lang="en-US" dirty="0" smtClean="0"/>
              <a:t>SSI</a:t>
            </a:r>
            <a:endParaRPr lang="en-US" dirty="0"/>
          </a:p>
        </p:txBody>
      </p:sp>
      <p:pic>
        <p:nvPicPr>
          <p:cNvPr id="3" name="Content Placeholder 2"/>
          <p:cNvPicPr>
            <a:picLocks noGrp="1" noChangeAspect="1"/>
          </p:cNvPicPr>
          <p:nvPr>
            <p:ph sz="quarter" idx="14"/>
          </p:nvPr>
        </p:nvPicPr>
        <p:blipFill>
          <a:blip r:embed="rId3"/>
          <a:stretch>
            <a:fillRect/>
          </a:stretch>
        </p:blipFill>
        <p:spPr>
          <a:xfrm>
            <a:off x="8886825" y="3280102"/>
            <a:ext cx="3054350" cy="2537758"/>
          </a:xfrm>
          <a:prstGeom prst="rect">
            <a:avLst/>
          </a:prstGeom>
        </p:spPr>
      </p:pic>
    </p:spTree>
    <p:extLst>
      <p:ext uri="{BB962C8B-B14F-4D97-AF65-F5344CB8AC3E}">
        <p14:creationId xmlns:p14="http://schemas.microsoft.com/office/powerpoint/2010/main" val="234265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Non-MSME industry (=large industry) must get license + 50% export</a:t>
            </a:r>
          </a:p>
          <a:p>
            <a:r>
              <a:rPr lang="en-US" dirty="0" smtClean="0"/>
              <a:t>Doesn’t apply to SEZ</a:t>
            </a:r>
            <a:endParaRPr lang="en-US" dirty="0"/>
          </a:p>
        </p:txBody>
      </p:sp>
      <p:sp>
        <p:nvSpPr>
          <p:cNvPr id="4" name="Title 3"/>
          <p:cNvSpPr>
            <a:spLocks noGrp="1"/>
          </p:cNvSpPr>
          <p:nvPr>
            <p:ph type="title"/>
          </p:nvPr>
        </p:nvSpPr>
        <p:spPr/>
        <p:txBody>
          <a:bodyPr/>
          <a:lstStyle/>
          <a:p>
            <a:r>
              <a:rPr lang="en-US" dirty="0" smtClean="0"/>
              <a:t>Items</a:t>
            </a:r>
            <a:br>
              <a:rPr lang="en-US" dirty="0" smtClean="0"/>
            </a:br>
            <a:r>
              <a:rPr lang="en-US" dirty="0" smtClean="0"/>
              <a:t>reserved</a:t>
            </a:r>
            <a:endParaRPr lang="en-US" dirty="0"/>
          </a:p>
        </p:txBody>
      </p:sp>
      <p:sp>
        <p:nvSpPr>
          <p:cNvPr id="6" name="Text Placeholder 5"/>
          <p:cNvSpPr>
            <a:spLocks noGrp="1"/>
          </p:cNvSpPr>
          <p:nvPr>
            <p:ph type="body" sz="quarter" idx="13"/>
          </p:nvPr>
        </p:nvSpPr>
        <p:spPr/>
        <p:txBody>
          <a:bodyPr/>
          <a:lstStyle/>
          <a:p>
            <a:r>
              <a:rPr lang="en-US" dirty="0" smtClean="0"/>
              <a:t>SSI</a:t>
            </a:r>
            <a:endParaRPr lang="en-US" dirty="0"/>
          </a:p>
        </p:txBody>
      </p:sp>
      <p:pic>
        <p:nvPicPr>
          <p:cNvPr id="7" name="Content Placeholder 6"/>
          <p:cNvPicPr>
            <a:picLocks noGrp="1" noChangeAspect="1"/>
          </p:cNvPicPr>
          <p:nvPr>
            <p:ph sz="quarter" idx="14"/>
          </p:nvPr>
        </p:nvPicPr>
        <p:blipFill>
          <a:blip r:embed="rId2"/>
          <a:stretch>
            <a:fillRect/>
          </a:stretch>
        </p:blipFill>
        <p:spPr>
          <a:xfrm>
            <a:off x="8886825" y="3280102"/>
            <a:ext cx="3054350" cy="2537758"/>
          </a:xfrm>
          <a:prstGeom prst="rect">
            <a:avLst/>
          </a:prstGeom>
        </p:spPr>
      </p:pic>
    </p:spTree>
    <p:extLst>
      <p:ext uri="{BB962C8B-B14F-4D97-AF65-F5344CB8AC3E}">
        <p14:creationId xmlns:p14="http://schemas.microsoft.com/office/powerpoint/2010/main" val="23408205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49013806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License required for…</a:t>
            </a:r>
            <a:endParaRPr lang="en-US" dirty="0"/>
          </a:p>
        </p:txBody>
      </p:sp>
      <p:sp>
        <p:nvSpPr>
          <p:cNvPr id="9" name="TextBox 8"/>
          <p:cNvSpPr txBox="1"/>
          <p:nvPr/>
        </p:nvSpPr>
        <p:spPr>
          <a:xfrm>
            <a:off x="838200" y="5315809"/>
            <a:ext cx="10436525" cy="584775"/>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Medium Cond" panose="020B0606030402020204" pitchFamily="34" charset="0"/>
              </a:rPr>
              <a:t>License given by Secretarial of Industrial Assistance (SIA) under DIPP</a:t>
            </a:r>
            <a:endParaRPr lang="en-US" sz="3200" dirty="0">
              <a:latin typeface="Franklin Gothic Medium Cond" panose="020B0606030402020204" pitchFamily="34" charset="0"/>
            </a:endParaRPr>
          </a:p>
        </p:txBody>
      </p:sp>
      <p:sp>
        <p:nvSpPr>
          <p:cNvPr id="10" name="TextBox 9"/>
          <p:cNvSpPr txBox="1"/>
          <p:nvPr/>
        </p:nvSpPr>
        <p:spPr>
          <a:xfrm>
            <a:off x="838200" y="6074934"/>
            <a:ext cx="10436525" cy="584775"/>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Medium Cond" panose="020B0606030402020204" pitchFamily="34" charset="0"/>
              </a:rPr>
              <a:t>Others just file Industrial Entrepreneur’s Memorandum (IEM) @DIPP</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303886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CAE41E8F-DB82-4D35-88B0-56E88A4A42EC}"/>
                                            </p:graphicEl>
                                          </p:spTgt>
                                        </p:tgtEl>
                                        <p:attrNameLst>
                                          <p:attrName>style.visibility</p:attrName>
                                        </p:attrNameLst>
                                      </p:cBhvr>
                                      <p:to>
                                        <p:strVal val="visible"/>
                                      </p:to>
                                    </p:set>
                                    <p:anim calcmode="lin" valueType="num">
                                      <p:cBhvr additive="base">
                                        <p:cTn id="7" dur="500" fill="hold"/>
                                        <p:tgtEl>
                                          <p:spTgt spid="8">
                                            <p:graphicEl>
                                              <a:dgm id="{CAE41E8F-DB82-4D35-88B0-56E88A4A42E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CAE41E8F-DB82-4D35-88B0-56E88A4A42E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graphicEl>
                                              <a:dgm id="{E0913C30-12CB-4FE4-8B56-EA0F3216A1CE}"/>
                                            </p:graphicEl>
                                          </p:spTgt>
                                        </p:tgtEl>
                                        <p:attrNameLst>
                                          <p:attrName>style.visibility</p:attrName>
                                        </p:attrNameLst>
                                      </p:cBhvr>
                                      <p:to>
                                        <p:strVal val="visible"/>
                                      </p:to>
                                    </p:set>
                                    <p:anim calcmode="lin" valueType="num">
                                      <p:cBhvr additive="base">
                                        <p:cTn id="11" dur="500" fill="hold"/>
                                        <p:tgtEl>
                                          <p:spTgt spid="8">
                                            <p:graphicEl>
                                              <a:dgm id="{E0913C30-12CB-4FE4-8B56-EA0F3216A1C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E0913C30-12CB-4FE4-8B56-EA0F3216A1CE}"/>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graphicEl>
                                              <a:dgm id="{CF5F0903-1F4D-4968-B1C3-851E1EDA1D60}"/>
                                            </p:graphicEl>
                                          </p:spTgt>
                                        </p:tgtEl>
                                        <p:attrNameLst>
                                          <p:attrName>style.visibility</p:attrName>
                                        </p:attrNameLst>
                                      </p:cBhvr>
                                      <p:to>
                                        <p:strVal val="visible"/>
                                      </p:to>
                                    </p:set>
                                    <p:anim calcmode="lin" valueType="num">
                                      <p:cBhvr additive="base">
                                        <p:cTn id="15" dur="500" fill="hold"/>
                                        <p:tgtEl>
                                          <p:spTgt spid="8">
                                            <p:graphicEl>
                                              <a:dgm id="{CF5F0903-1F4D-4968-B1C3-851E1EDA1D60}"/>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CF5F0903-1F4D-4968-B1C3-851E1EDA1D60}"/>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graphicEl>
                                              <a:dgm id="{9152EB49-489E-4F5E-857D-EE36CBF68B67}"/>
                                            </p:graphicEl>
                                          </p:spTgt>
                                        </p:tgtEl>
                                        <p:attrNameLst>
                                          <p:attrName>style.visibility</p:attrName>
                                        </p:attrNameLst>
                                      </p:cBhvr>
                                      <p:to>
                                        <p:strVal val="visible"/>
                                      </p:to>
                                    </p:set>
                                    <p:anim calcmode="lin" valueType="num">
                                      <p:cBhvr additive="base">
                                        <p:cTn id="21" dur="500" fill="hold"/>
                                        <p:tgtEl>
                                          <p:spTgt spid="8">
                                            <p:graphicEl>
                                              <a:dgm id="{9152EB49-489E-4F5E-857D-EE36CBF68B6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graphicEl>
                                              <a:dgm id="{9152EB49-489E-4F5E-857D-EE36CBF68B6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graphicEl>
                                              <a:dgm id="{DCB2844E-03AA-471C-9935-7F5EB5C354C1}"/>
                                            </p:graphicEl>
                                          </p:spTgt>
                                        </p:tgtEl>
                                        <p:attrNameLst>
                                          <p:attrName>style.visibility</p:attrName>
                                        </p:attrNameLst>
                                      </p:cBhvr>
                                      <p:to>
                                        <p:strVal val="visible"/>
                                      </p:to>
                                    </p:set>
                                    <p:anim calcmode="lin" valueType="num">
                                      <p:cBhvr additive="base">
                                        <p:cTn id="25" dur="500" fill="hold"/>
                                        <p:tgtEl>
                                          <p:spTgt spid="8">
                                            <p:graphicEl>
                                              <a:dgm id="{DCB2844E-03AA-471C-9935-7F5EB5C354C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DCB2844E-03AA-471C-9935-7F5EB5C354C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graphicEl>
                                              <a:dgm id="{A2BDA9CD-F588-4D40-9F1F-39084A0D5FF2}"/>
                                            </p:graphicEl>
                                          </p:spTgt>
                                        </p:tgtEl>
                                        <p:attrNameLst>
                                          <p:attrName>style.visibility</p:attrName>
                                        </p:attrNameLst>
                                      </p:cBhvr>
                                      <p:to>
                                        <p:strVal val="visible"/>
                                      </p:to>
                                    </p:set>
                                    <p:anim calcmode="lin" valueType="num">
                                      <p:cBhvr additive="base">
                                        <p:cTn id="29" dur="500" fill="hold"/>
                                        <p:tgtEl>
                                          <p:spTgt spid="8">
                                            <p:graphicEl>
                                              <a:dgm id="{A2BDA9CD-F588-4D40-9F1F-39084A0D5FF2}"/>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graphicEl>
                                              <a:dgm id="{A2BDA9CD-F588-4D40-9F1F-39084A0D5FF2}"/>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graphicEl>
                                              <a:dgm id="{93715A95-2886-4BC7-9FA0-466256AA4DA5}"/>
                                            </p:graphicEl>
                                          </p:spTgt>
                                        </p:tgtEl>
                                        <p:attrNameLst>
                                          <p:attrName>style.visibility</p:attrName>
                                        </p:attrNameLst>
                                      </p:cBhvr>
                                      <p:to>
                                        <p:strVal val="visible"/>
                                      </p:to>
                                    </p:set>
                                    <p:anim calcmode="lin" valueType="num">
                                      <p:cBhvr additive="base">
                                        <p:cTn id="35" dur="500" fill="hold"/>
                                        <p:tgtEl>
                                          <p:spTgt spid="8">
                                            <p:graphicEl>
                                              <a:dgm id="{93715A95-2886-4BC7-9FA0-466256AA4DA5}"/>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graphicEl>
                                              <a:dgm id="{93715A95-2886-4BC7-9FA0-466256AA4DA5}"/>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graphicEl>
                                              <a:dgm id="{B31ADA1B-4199-40F5-8F1F-0508EF75E7B1}"/>
                                            </p:graphicEl>
                                          </p:spTgt>
                                        </p:tgtEl>
                                        <p:attrNameLst>
                                          <p:attrName>style.visibility</p:attrName>
                                        </p:attrNameLst>
                                      </p:cBhvr>
                                      <p:to>
                                        <p:strVal val="visible"/>
                                      </p:to>
                                    </p:set>
                                    <p:anim calcmode="lin" valueType="num">
                                      <p:cBhvr additive="base">
                                        <p:cTn id="39" dur="500" fill="hold"/>
                                        <p:tgtEl>
                                          <p:spTgt spid="8">
                                            <p:graphicEl>
                                              <a:dgm id="{B31ADA1B-4199-40F5-8F1F-0508EF75E7B1}"/>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graphicEl>
                                              <a:dgm id="{B31ADA1B-4199-40F5-8F1F-0508EF75E7B1}"/>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graphicEl>
                                              <a:dgm id="{43993DBB-746C-4DF9-A5A1-E7E30B0DD9C0}"/>
                                            </p:graphicEl>
                                          </p:spTgt>
                                        </p:tgtEl>
                                        <p:attrNameLst>
                                          <p:attrName>style.visibility</p:attrName>
                                        </p:attrNameLst>
                                      </p:cBhvr>
                                      <p:to>
                                        <p:strVal val="visible"/>
                                      </p:to>
                                    </p:set>
                                    <p:anim calcmode="lin" valueType="num">
                                      <p:cBhvr additive="base">
                                        <p:cTn id="43" dur="500" fill="hold"/>
                                        <p:tgtEl>
                                          <p:spTgt spid="8">
                                            <p:graphicEl>
                                              <a:dgm id="{43993DBB-746C-4DF9-A5A1-E7E30B0DD9C0}"/>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graphicEl>
                                              <a:dgm id="{43993DBB-746C-4DF9-A5A1-E7E30B0DD9C0}"/>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graphicEl>
                                              <a:dgm id="{5B8AF871-75BE-4504-AD87-EDE149CC6D1C}"/>
                                            </p:graphicEl>
                                          </p:spTgt>
                                        </p:tgtEl>
                                        <p:attrNameLst>
                                          <p:attrName>style.visibility</p:attrName>
                                        </p:attrNameLst>
                                      </p:cBhvr>
                                      <p:to>
                                        <p:strVal val="visible"/>
                                      </p:to>
                                    </p:set>
                                    <p:anim calcmode="lin" valueType="num">
                                      <p:cBhvr additive="base">
                                        <p:cTn id="49" dur="500" fill="hold"/>
                                        <p:tgtEl>
                                          <p:spTgt spid="8">
                                            <p:graphicEl>
                                              <a:dgm id="{5B8AF871-75BE-4504-AD87-EDE149CC6D1C}"/>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graphicEl>
                                              <a:dgm id="{5B8AF871-75BE-4504-AD87-EDE149CC6D1C}"/>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
                                            <p:graphicEl>
                                              <a:dgm id="{BCFE9A55-390F-4073-B275-94C66224FD6E}"/>
                                            </p:graphicEl>
                                          </p:spTgt>
                                        </p:tgtEl>
                                        <p:attrNameLst>
                                          <p:attrName>style.visibility</p:attrName>
                                        </p:attrNameLst>
                                      </p:cBhvr>
                                      <p:to>
                                        <p:strVal val="visible"/>
                                      </p:to>
                                    </p:set>
                                    <p:anim calcmode="lin" valueType="num">
                                      <p:cBhvr additive="base">
                                        <p:cTn id="53" dur="500" fill="hold"/>
                                        <p:tgtEl>
                                          <p:spTgt spid="8">
                                            <p:graphicEl>
                                              <a:dgm id="{BCFE9A55-390F-4073-B275-94C66224FD6E}"/>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graphicEl>
                                              <a:dgm id="{BCFE9A55-390F-4073-B275-94C66224FD6E}"/>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
                                            <p:graphicEl>
                                              <a:dgm id="{186E9AEE-707C-4A07-8435-D3F1659EA4DD}"/>
                                            </p:graphicEl>
                                          </p:spTgt>
                                        </p:tgtEl>
                                        <p:attrNameLst>
                                          <p:attrName>style.visibility</p:attrName>
                                        </p:attrNameLst>
                                      </p:cBhvr>
                                      <p:to>
                                        <p:strVal val="visible"/>
                                      </p:to>
                                    </p:set>
                                    <p:anim calcmode="lin" valueType="num">
                                      <p:cBhvr additive="base">
                                        <p:cTn id="57" dur="500" fill="hold"/>
                                        <p:tgtEl>
                                          <p:spTgt spid="8">
                                            <p:graphicEl>
                                              <a:dgm id="{186E9AEE-707C-4A07-8435-D3F1659EA4DD}"/>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graphicEl>
                                              <a:dgm id="{186E9AEE-707C-4A07-8435-D3F1659EA4DD}"/>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graphicEl>
                                              <a:dgm id="{590767BF-89D0-4E03-A9A9-0CCFA829EFA9}"/>
                                            </p:graphicEl>
                                          </p:spTgt>
                                        </p:tgtEl>
                                        <p:attrNameLst>
                                          <p:attrName>style.visibility</p:attrName>
                                        </p:attrNameLst>
                                      </p:cBhvr>
                                      <p:to>
                                        <p:strVal val="visible"/>
                                      </p:to>
                                    </p:set>
                                    <p:anim calcmode="lin" valueType="num">
                                      <p:cBhvr additive="base">
                                        <p:cTn id="63" dur="500" fill="hold"/>
                                        <p:tgtEl>
                                          <p:spTgt spid="8">
                                            <p:graphicEl>
                                              <a:dgm id="{590767BF-89D0-4E03-A9A9-0CCFA829EFA9}"/>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8">
                                            <p:graphicEl>
                                              <a:dgm id="{590767BF-89D0-4E03-A9A9-0CCFA829EFA9}"/>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
                                            <p:graphicEl>
                                              <a:dgm id="{279846C2-DF66-41EE-ABD6-68C800F9DFD2}"/>
                                            </p:graphicEl>
                                          </p:spTgt>
                                        </p:tgtEl>
                                        <p:attrNameLst>
                                          <p:attrName>style.visibility</p:attrName>
                                        </p:attrNameLst>
                                      </p:cBhvr>
                                      <p:to>
                                        <p:strVal val="visible"/>
                                      </p:to>
                                    </p:set>
                                    <p:anim calcmode="lin" valueType="num">
                                      <p:cBhvr additive="base">
                                        <p:cTn id="67" dur="500" fill="hold"/>
                                        <p:tgtEl>
                                          <p:spTgt spid="8">
                                            <p:graphicEl>
                                              <a:dgm id="{279846C2-DF66-41EE-ABD6-68C800F9DFD2}"/>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graphicEl>
                                              <a:dgm id="{279846C2-DF66-41EE-ABD6-68C800F9DFD2}"/>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
                                            <p:graphicEl>
                                              <a:dgm id="{21AF393A-6245-44CD-9ABA-B14582A859A4}"/>
                                            </p:graphicEl>
                                          </p:spTgt>
                                        </p:tgtEl>
                                        <p:attrNameLst>
                                          <p:attrName>style.visibility</p:attrName>
                                        </p:attrNameLst>
                                      </p:cBhvr>
                                      <p:to>
                                        <p:strVal val="visible"/>
                                      </p:to>
                                    </p:set>
                                    <p:anim calcmode="lin" valueType="num">
                                      <p:cBhvr additive="base">
                                        <p:cTn id="71" dur="500" fill="hold"/>
                                        <p:tgtEl>
                                          <p:spTgt spid="8">
                                            <p:graphicEl>
                                              <a:dgm id="{21AF393A-6245-44CD-9ABA-B14582A859A4}"/>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8">
                                            <p:graphicEl>
                                              <a:dgm id="{21AF393A-6245-44CD-9ABA-B14582A859A4}"/>
                                            </p:graphic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8">
                                            <p:graphicEl>
                                              <a:dgm id="{D3A56444-DAC6-4A71-9ED2-E8B277A909EC}"/>
                                            </p:graphicEl>
                                          </p:spTgt>
                                        </p:tgtEl>
                                        <p:attrNameLst>
                                          <p:attrName>style.visibility</p:attrName>
                                        </p:attrNameLst>
                                      </p:cBhvr>
                                      <p:to>
                                        <p:strVal val="visible"/>
                                      </p:to>
                                    </p:set>
                                    <p:anim calcmode="lin" valueType="num">
                                      <p:cBhvr additive="base">
                                        <p:cTn id="77" dur="500" fill="hold"/>
                                        <p:tgtEl>
                                          <p:spTgt spid="8">
                                            <p:graphicEl>
                                              <a:dgm id="{D3A56444-DAC6-4A71-9ED2-E8B277A909EC}"/>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8">
                                            <p:graphicEl>
                                              <a:dgm id="{D3A56444-DAC6-4A71-9ED2-E8B277A909EC}"/>
                                            </p:graphic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8">
                                            <p:graphicEl>
                                              <a:dgm id="{ED5C48CB-1347-455A-860C-134C738F9F44}"/>
                                            </p:graphicEl>
                                          </p:spTgt>
                                        </p:tgtEl>
                                        <p:attrNameLst>
                                          <p:attrName>style.visibility</p:attrName>
                                        </p:attrNameLst>
                                      </p:cBhvr>
                                      <p:to>
                                        <p:strVal val="visible"/>
                                      </p:to>
                                    </p:set>
                                    <p:anim calcmode="lin" valueType="num">
                                      <p:cBhvr additive="base">
                                        <p:cTn id="81" dur="500" fill="hold"/>
                                        <p:tgtEl>
                                          <p:spTgt spid="8">
                                            <p:graphicEl>
                                              <a:dgm id="{ED5C48CB-1347-455A-860C-134C738F9F44}"/>
                                            </p:graphicEl>
                                          </p:spTgt>
                                        </p:tgtEl>
                                        <p:attrNameLst>
                                          <p:attrName>ppt_x</p:attrName>
                                        </p:attrNameLst>
                                      </p:cBhvr>
                                      <p:tavLst>
                                        <p:tav tm="0">
                                          <p:val>
                                            <p:strVal val="#ppt_x"/>
                                          </p:val>
                                        </p:tav>
                                        <p:tav tm="100000">
                                          <p:val>
                                            <p:strVal val="#ppt_x"/>
                                          </p:val>
                                        </p:tav>
                                      </p:tavLst>
                                    </p:anim>
                                    <p:anim calcmode="lin" valueType="num">
                                      <p:cBhvr additive="base">
                                        <p:cTn id="82" dur="500" fill="hold"/>
                                        <p:tgtEl>
                                          <p:spTgt spid="8">
                                            <p:graphicEl>
                                              <a:dgm id="{ED5C48CB-1347-455A-860C-134C738F9F44}"/>
                                            </p:graphic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8">
                                            <p:graphicEl>
                                              <a:dgm id="{A9CCEDAC-C617-4DE8-9087-FF66167EA487}"/>
                                            </p:graphicEl>
                                          </p:spTgt>
                                        </p:tgtEl>
                                        <p:attrNameLst>
                                          <p:attrName>style.visibility</p:attrName>
                                        </p:attrNameLst>
                                      </p:cBhvr>
                                      <p:to>
                                        <p:strVal val="visible"/>
                                      </p:to>
                                    </p:set>
                                    <p:anim calcmode="lin" valueType="num">
                                      <p:cBhvr additive="base">
                                        <p:cTn id="85" dur="500" fill="hold"/>
                                        <p:tgtEl>
                                          <p:spTgt spid="8">
                                            <p:graphicEl>
                                              <a:dgm id="{A9CCEDAC-C617-4DE8-9087-FF66167EA487}"/>
                                            </p:graphicEl>
                                          </p:spTgt>
                                        </p:tgtEl>
                                        <p:attrNameLst>
                                          <p:attrName>ppt_x</p:attrName>
                                        </p:attrNameLst>
                                      </p:cBhvr>
                                      <p:tavLst>
                                        <p:tav tm="0">
                                          <p:val>
                                            <p:strVal val="#ppt_x"/>
                                          </p:val>
                                        </p:tav>
                                        <p:tav tm="100000">
                                          <p:val>
                                            <p:strVal val="#ppt_x"/>
                                          </p:val>
                                        </p:tav>
                                      </p:tavLst>
                                    </p:anim>
                                    <p:anim calcmode="lin" valueType="num">
                                      <p:cBhvr additive="base">
                                        <p:cTn id="86" dur="500" fill="hold"/>
                                        <p:tgtEl>
                                          <p:spTgt spid="8">
                                            <p:graphicEl>
                                              <a:dgm id="{A9CCEDAC-C617-4DE8-9087-FF66167EA487}"/>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196254" cy="4047893"/>
          </a:xfrm>
          <a:prstGeom prst="rect">
            <a:avLst/>
          </a:prstGeom>
        </p:spPr>
      </p:pic>
      <p:grpSp>
        <p:nvGrpSpPr>
          <p:cNvPr id="7" name="Group 6"/>
          <p:cNvGrpSpPr/>
          <p:nvPr/>
        </p:nvGrpSpPr>
        <p:grpSpPr>
          <a:xfrm>
            <a:off x="5529567" y="3169920"/>
            <a:ext cx="6911822" cy="3485116"/>
            <a:chOff x="5529567" y="3169920"/>
            <a:chExt cx="6911822" cy="3485116"/>
          </a:xfrm>
        </p:grpSpPr>
        <p:pic>
          <p:nvPicPr>
            <p:cNvPr id="5" name="Picture 4"/>
            <p:cNvPicPr>
              <a:picLocks noChangeAspect="1"/>
            </p:cNvPicPr>
            <p:nvPr/>
          </p:nvPicPr>
          <p:blipFill>
            <a:blip r:embed="rId3"/>
            <a:stretch>
              <a:fillRect/>
            </a:stretch>
          </p:blipFill>
          <p:spPr>
            <a:xfrm>
              <a:off x="5529567" y="3169920"/>
              <a:ext cx="6911822" cy="3485116"/>
            </a:xfrm>
            <a:prstGeom prst="ellipse">
              <a:avLst/>
            </a:prstGeom>
            <a:ln w="190500" cap="rnd">
              <a:solidFill>
                <a:srgbClr val="FF0000"/>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280" y="4130158"/>
              <a:ext cx="1564640" cy="1564640"/>
            </a:xfrm>
            <a:prstGeom prst="rect">
              <a:avLst/>
            </a:prstGeom>
          </p:spPr>
        </p:pic>
      </p:grpSp>
    </p:spTree>
    <p:extLst>
      <p:ext uri="{BB962C8B-B14F-4D97-AF65-F5344CB8AC3E}">
        <p14:creationId xmlns:p14="http://schemas.microsoft.com/office/powerpoint/2010/main" val="3018257931"/>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073938"/>
            <a:ext cx="3089275" cy="2316956"/>
          </a:xfrm>
        </p:spPr>
      </p:pic>
      <p:sp>
        <p:nvSpPr>
          <p:cNvPr id="5" name="Content Placeholder 4"/>
          <p:cNvSpPr>
            <a:spLocks noGrp="1"/>
          </p:cNvSpPr>
          <p:nvPr>
            <p:ph idx="1"/>
          </p:nvPr>
        </p:nvSpPr>
        <p:spPr/>
        <p:txBody>
          <a:bodyPr/>
          <a:lstStyle/>
          <a:p>
            <a:r>
              <a:rPr lang="en-US" dirty="0" smtClean="0"/>
              <a:t>No excise duty: 1.5 cr turnover</a:t>
            </a:r>
          </a:p>
          <a:p>
            <a:r>
              <a:rPr lang="en-US" dirty="0" smtClean="0"/>
              <a:t>No Service tax: &lt;10 lakh /year</a:t>
            </a:r>
          </a:p>
          <a:p>
            <a:r>
              <a:rPr lang="en-US" dirty="0" smtClean="0"/>
              <a:t>Capital subsidy: 15 lakhs to purchase.</a:t>
            </a:r>
          </a:p>
          <a:p>
            <a:r>
              <a:rPr lang="en-US" dirty="0" smtClean="0"/>
              <a:t>SEDF / SIDBI</a:t>
            </a:r>
          </a:p>
          <a:p>
            <a:r>
              <a:rPr lang="en-US" dirty="0" err="1" smtClean="0"/>
              <a:t>Khadi</a:t>
            </a:r>
            <a:r>
              <a:rPr lang="en-US" dirty="0" smtClean="0"/>
              <a:t> board, Coir Board, </a:t>
            </a:r>
            <a:r>
              <a:rPr lang="en-US" dirty="0" err="1" smtClean="0"/>
              <a:t>Udhyami</a:t>
            </a:r>
            <a:r>
              <a:rPr lang="en-US" dirty="0" smtClean="0"/>
              <a:t> </a:t>
            </a:r>
            <a:r>
              <a:rPr lang="en-US" dirty="0" err="1" smtClean="0"/>
              <a:t>mitra</a:t>
            </a:r>
            <a:r>
              <a:rPr lang="en-US" dirty="0" smtClean="0"/>
              <a:t> Yojana etc.</a:t>
            </a:r>
          </a:p>
          <a:p>
            <a:r>
              <a:rPr lang="en-US" dirty="0" smtClean="0"/>
              <a:t>Budget 2015: </a:t>
            </a:r>
            <a:r>
              <a:rPr lang="en-US" dirty="0" smtClean="0">
                <a:solidFill>
                  <a:srgbClr val="FFC000"/>
                </a:solidFill>
              </a:rPr>
              <a:t>MUDRA BANK, AIM, SETU</a:t>
            </a:r>
          </a:p>
        </p:txBody>
      </p:sp>
      <p:sp>
        <p:nvSpPr>
          <p:cNvPr id="4" name="Title 3"/>
          <p:cNvSpPr>
            <a:spLocks noGrp="1"/>
          </p:cNvSpPr>
          <p:nvPr>
            <p:ph type="title"/>
          </p:nvPr>
        </p:nvSpPr>
        <p:spPr/>
        <p:txBody>
          <a:bodyPr/>
          <a:lstStyle/>
          <a:p>
            <a:r>
              <a:rPr lang="en-US" dirty="0" smtClean="0"/>
              <a:t>Tax</a:t>
            </a:r>
            <a:br>
              <a:rPr lang="en-US" dirty="0" smtClean="0"/>
            </a:br>
            <a:r>
              <a:rPr lang="en-US" dirty="0" smtClean="0"/>
              <a:t>Benefits</a:t>
            </a:r>
            <a:endParaRPr lang="en-US" dirty="0"/>
          </a:p>
        </p:txBody>
      </p:sp>
      <p:sp>
        <p:nvSpPr>
          <p:cNvPr id="6" name="Text Placeholder 5"/>
          <p:cNvSpPr>
            <a:spLocks noGrp="1"/>
          </p:cNvSpPr>
          <p:nvPr>
            <p:ph type="body" sz="quarter" idx="13"/>
          </p:nvPr>
        </p:nvSpPr>
        <p:spPr/>
        <p:txBody>
          <a:bodyPr/>
          <a:lstStyle/>
          <a:p>
            <a:r>
              <a:rPr lang="en-US" dirty="0" smtClean="0"/>
              <a:t>MSME</a:t>
            </a:r>
            <a:endParaRPr lang="en-US" dirty="0"/>
          </a:p>
        </p:txBody>
      </p:sp>
    </p:spTree>
    <p:extLst>
      <p:ext uri="{BB962C8B-B14F-4D97-AF65-F5344CB8AC3E}">
        <p14:creationId xmlns:p14="http://schemas.microsoft.com/office/powerpoint/2010/main" val="24410540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quarter" idx="14"/>
          </p:nvPr>
        </p:nvPicPr>
        <p:blipFill>
          <a:blip r:embed="rId2"/>
          <a:stretch>
            <a:fillRect/>
          </a:stretch>
        </p:blipFill>
        <p:spPr>
          <a:xfrm>
            <a:off x="9038471" y="3120107"/>
            <a:ext cx="2751058" cy="2857748"/>
          </a:xfrm>
          <a:prstGeom prst="rect">
            <a:avLst/>
          </a:prstGeom>
        </p:spPr>
      </p:pic>
      <p:sp>
        <p:nvSpPr>
          <p:cNvPr id="7" name="Content Placeholder 6"/>
          <p:cNvSpPr>
            <a:spLocks noGrp="1"/>
          </p:cNvSpPr>
          <p:nvPr>
            <p:ph idx="1"/>
          </p:nvPr>
        </p:nvSpPr>
        <p:spPr/>
        <p:txBody>
          <a:bodyPr>
            <a:normAutofit/>
          </a:bodyPr>
          <a:lstStyle/>
          <a:p>
            <a:r>
              <a:rPr lang="en-US" dirty="0" smtClean="0"/>
              <a:t>Total &gt;5.5 crore units</a:t>
            </a:r>
          </a:p>
          <a:p>
            <a:r>
              <a:rPr lang="en-US" dirty="0"/>
              <a:t>40% </a:t>
            </a:r>
            <a:r>
              <a:rPr lang="en-US" dirty="0" smtClean="0"/>
              <a:t>export contribution</a:t>
            </a:r>
            <a:endParaRPr lang="en-US" dirty="0"/>
          </a:p>
          <a:p>
            <a:r>
              <a:rPr lang="en-US" dirty="0" smtClean="0"/>
              <a:t>62% owned by SC/ST/OBC</a:t>
            </a:r>
          </a:p>
          <a:p>
            <a:r>
              <a:rPr lang="en-US" dirty="0" smtClean="0"/>
              <a:t>Need small loans: 50k-10L</a:t>
            </a:r>
          </a:p>
          <a:p>
            <a:r>
              <a:rPr lang="en-US" dirty="0" smtClean="0"/>
              <a:t>Only 4% can get through formal lenders (Bankers, NBFC, </a:t>
            </a:r>
            <a:r>
              <a:rPr lang="en-US" dirty="0" err="1" smtClean="0"/>
              <a:t>MicroFin</a:t>
            </a:r>
            <a:r>
              <a:rPr lang="en-US" dirty="0" smtClean="0"/>
              <a:t>)</a:t>
            </a:r>
          </a:p>
          <a:p>
            <a:r>
              <a:rPr lang="en-US" dirty="0" smtClean="0"/>
              <a:t>Need addl. 80 Billion$ credit supply</a:t>
            </a:r>
          </a:p>
          <a:p>
            <a:endParaRPr lang="en-US" dirty="0"/>
          </a:p>
        </p:txBody>
      </p:sp>
      <p:sp>
        <p:nvSpPr>
          <p:cNvPr id="6" name="Title 5"/>
          <p:cNvSpPr>
            <a:spLocks noGrp="1"/>
          </p:cNvSpPr>
          <p:nvPr>
            <p:ph type="title"/>
          </p:nvPr>
        </p:nvSpPr>
        <p:spPr/>
        <p:txBody>
          <a:bodyPr/>
          <a:lstStyle/>
          <a:p>
            <a:r>
              <a:rPr lang="en-US" dirty="0" smtClean="0"/>
              <a:t>Why Mudra Bank?</a:t>
            </a:r>
            <a:endParaRPr lang="en-US" dirty="0"/>
          </a:p>
        </p:txBody>
      </p:sp>
      <p:sp>
        <p:nvSpPr>
          <p:cNvPr id="8" name="Text Placeholder 7"/>
          <p:cNvSpPr>
            <a:spLocks noGrp="1"/>
          </p:cNvSpPr>
          <p:nvPr>
            <p:ph type="body" sz="quarter" idx="13"/>
          </p:nvPr>
        </p:nvSpPr>
        <p:spPr/>
        <p:txBody>
          <a:bodyPr/>
          <a:lstStyle/>
          <a:p>
            <a:r>
              <a:rPr lang="en-US" dirty="0" smtClean="0"/>
              <a:t>MSME</a:t>
            </a:r>
            <a:endParaRPr lang="en-US" dirty="0"/>
          </a:p>
        </p:txBody>
      </p:sp>
    </p:spTree>
    <p:extLst>
      <p:ext uri="{BB962C8B-B14F-4D97-AF65-F5344CB8AC3E}">
        <p14:creationId xmlns:p14="http://schemas.microsoft.com/office/powerpoint/2010/main" val="22869848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9532" y="3827718"/>
            <a:ext cx="2852468" cy="2139351"/>
          </a:xfrm>
          <a:prstGeom prst="rect">
            <a:avLst/>
          </a:prstGeom>
        </p:spPr>
      </p:pic>
      <p:sp>
        <p:nvSpPr>
          <p:cNvPr id="4" name="Title 3"/>
          <p:cNvSpPr>
            <a:spLocks noGrp="1"/>
          </p:cNvSpPr>
          <p:nvPr>
            <p:ph type="title"/>
          </p:nvPr>
        </p:nvSpPr>
        <p:spPr/>
        <p:txBody>
          <a:bodyPr>
            <a:normAutofit fontScale="90000"/>
          </a:bodyPr>
          <a:lstStyle/>
          <a:p>
            <a:r>
              <a:rPr lang="en-US" dirty="0" smtClean="0"/>
              <a:t>MFIs can’t accept Demand Deposits (CASA)</a:t>
            </a:r>
            <a:endParaRPr lang="en-US" dirty="0"/>
          </a:p>
        </p:txBody>
      </p:sp>
      <p:pic>
        <p:nvPicPr>
          <p:cNvPr id="5" name="Picture 2" descr="http://www.kolkatatoday.com/wp-content/uploads/2014/04/bandha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5597"/>
          <a:stretch/>
        </p:blipFill>
        <p:spPr bwMode="auto">
          <a:xfrm>
            <a:off x="4113231" y="1057826"/>
            <a:ext cx="3089805" cy="1422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0798" t="24403" r="10183" b="28050"/>
          <a:stretch/>
        </p:blipFill>
        <p:spPr>
          <a:xfrm>
            <a:off x="0" y="1375897"/>
            <a:ext cx="3027872" cy="268041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90" y="3990111"/>
            <a:ext cx="2122622" cy="1814567"/>
          </a:xfrm>
          <a:prstGeom prst="rect">
            <a:avLst/>
          </a:prstGeom>
        </p:spPr>
      </p:pic>
      <p:sp>
        <p:nvSpPr>
          <p:cNvPr id="10" name="Rectangle 9"/>
          <p:cNvSpPr/>
          <p:nvPr/>
        </p:nvSpPr>
        <p:spPr>
          <a:xfrm>
            <a:off x="1759151" y="2464512"/>
            <a:ext cx="4205213" cy="22395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solidFill>
                <a:schemeClr val="tx2">
                  <a:lumMod val="10000"/>
                </a:schemeClr>
              </a:solidFill>
              <a:latin typeface="Franklin Gothic Medium Cond" panose="020B0606030402020204" pitchFamily="34" charset="0"/>
            </a:endParaRPr>
          </a:p>
        </p:txBody>
      </p:sp>
      <p:sp>
        <p:nvSpPr>
          <p:cNvPr id="11" name="TextBox 10"/>
          <p:cNvSpPr txBox="1"/>
          <p:nvPr/>
        </p:nvSpPr>
        <p:spPr>
          <a:xfrm>
            <a:off x="0" y="3314666"/>
            <a:ext cx="3898614" cy="1077218"/>
          </a:xfrm>
          <a:prstGeom prst="homePlate">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Medium Cond" panose="020B0606030402020204" pitchFamily="34" charset="0"/>
              </a:rPr>
              <a:t>Borrow from </a:t>
            </a:r>
          </a:p>
          <a:p>
            <a:pPr algn="ctr"/>
            <a:r>
              <a:rPr lang="en-US" sz="3200" dirty="0" smtClean="0">
                <a:latin typeface="Franklin Gothic Medium Cond" panose="020B0606030402020204" pitchFamily="34" charset="0"/>
              </a:rPr>
              <a:t>Banks, NBFCs @14%</a:t>
            </a:r>
            <a:endParaRPr lang="en-US" sz="3200" dirty="0">
              <a:latin typeface="Franklin Gothic Medium Cond" panose="020B0606030402020204" pitchFamily="34" charset="0"/>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2343" y="1573814"/>
            <a:ext cx="3226846" cy="2153920"/>
          </a:xfrm>
          <a:prstGeom prst="rect">
            <a:avLst/>
          </a:prstGeom>
        </p:spPr>
      </p:pic>
      <p:sp>
        <p:nvSpPr>
          <p:cNvPr id="12" name="TextBox 11"/>
          <p:cNvSpPr txBox="1"/>
          <p:nvPr/>
        </p:nvSpPr>
        <p:spPr>
          <a:xfrm>
            <a:off x="7203036" y="3314666"/>
            <a:ext cx="3898614" cy="1077218"/>
          </a:xfrm>
          <a:prstGeom prst="homePlate">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Medium Cond" panose="020B0606030402020204" pitchFamily="34" charset="0"/>
              </a:rPr>
              <a:t>Loan to SHG, MSME</a:t>
            </a:r>
          </a:p>
          <a:p>
            <a:pPr algn="ctr"/>
            <a:r>
              <a:rPr lang="en-US" sz="3200" dirty="0" smtClean="0">
                <a:latin typeface="Franklin Gothic Medium Cond" panose="020B0606030402020204" pitchFamily="34" charset="0"/>
              </a:rPr>
              <a:t>@24%</a:t>
            </a:r>
            <a:endParaRPr lang="en-US" sz="3200" dirty="0">
              <a:latin typeface="Franklin Gothic Medium Cond" panose="020B0606030402020204" pitchFamily="34" charset="0"/>
            </a:endParaRPr>
          </a:p>
        </p:txBody>
      </p:sp>
      <p:sp>
        <p:nvSpPr>
          <p:cNvPr id="15" name="TextBox 14"/>
          <p:cNvSpPr txBox="1"/>
          <p:nvPr/>
        </p:nvSpPr>
        <p:spPr>
          <a:xfrm>
            <a:off x="3603166" y="3728150"/>
            <a:ext cx="4458827" cy="2404586"/>
          </a:xfrm>
          <a:prstGeom prst="up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Medium Cond" panose="020B0606030402020204" pitchFamily="34" charset="0"/>
              </a:rPr>
              <a:t>MUDRA </a:t>
            </a:r>
            <a:r>
              <a:rPr lang="en-US" sz="3200" dirty="0">
                <a:latin typeface="Franklin Gothic Medium Cond" panose="020B0606030402020204" pitchFamily="34" charset="0"/>
              </a:rPr>
              <a:t>bank </a:t>
            </a:r>
            <a:r>
              <a:rPr lang="en-US" sz="3200" dirty="0" smtClean="0">
                <a:latin typeface="Franklin Gothic Medium Cond" panose="020B0606030402020204" pitchFamily="34" charset="0"/>
              </a:rPr>
              <a:t>regulate and refinance MFIs</a:t>
            </a:r>
          </a:p>
          <a:p>
            <a:pPr algn="ctr"/>
            <a:r>
              <a:rPr lang="en-US" sz="3200" dirty="0" smtClean="0">
                <a:latin typeface="Franklin Gothic Medium Cond" panose="020B0606030402020204" pitchFamily="34" charset="0"/>
              </a:rPr>
              <a:t>For MSME</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101219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9038471" y="3120107"/>
            <a:ext cx="2751058" cy="2857748"/>
          </a:xfrm>
          <a:prstGeom prst="rect">
            <a:avLst/>
          </a:prstGeom>
        </p:spPr>
      </p:pic>
      <p:sp>
        <p:nvSpPr>
          <p:cNvPr id="3" name="Content Placeholder 2"/>
          <p:cNvSpPr>
            <a:spLocks noGrp="1"/>
          </p:cNvSpPr>
          <p:nvPr>
            <p:ph idx="1"/>
          </p:nvPr>
        </p:nvSpPr>
        <p:spPr/>
        <p:txBody>
          <a:bodyPr>
            <a:normAutofit/>
          </a:bodyPr>
          <a:lstStyle/>
          <a:p>
            <a:r>
              <a:rPr lang="en-US" dirty="0"/>
              <a:t>1990: Bangladesh  </a:t>
            </a:r>
            <a:r>
              <a:rPr lang="en-US" dirty="0" err="1"/>
              <a:t>Palli</a:t>
            </a:r>
            <a:r>
              <a:rPr lang="en-US" dirty="0"/>
              <a:t> Karma-</a:t>
            </a:r>
            <a:r>
              <a:rPr lang="en-US" dirty="0" err="1"/>
              <a:t>Sahayak</a:t>
            </a:r>
            <a:r>
              <a:rPr lang="en-US" dirty="0"/>
              <a:t> Foundation (PKSF).</a:t>
            </a:r>
          </a:p>
          <a:p>
            <a:r>
              <a:rPr lang="en-US" dirty="0" smtClean="0"/>
              <a:t>Announced in Budget 2015</a:t>
            </a:r>
          </a:p>
          <a:p>
            <a:r>
              <a:rPr lang="en-US" dirty="0"/>
              <a:t>Initially, a subsidiary of SIDBI</a:t>
            </a:r>
          </a:p>
          <a:p>
            <a:r>
              <a:rPr lang="en-US" dirty="0"/>
              <a:t>Later Act =&gt; full fledge institution</a:t>
            </a:r>
          </a:p>
          <a:p>
            <a:r>
              <a:rPr lang="en-US" dirty="0" smtClean="0"/>
              <a:t>Bank….X</a:t>
            </a:r>
          </a:p>
          <a:p>
            <a:r>
              <a:rPr lang="en-US" dirty="0" smtClean="0"/>
              <a:t>Regulator and </a:t>
            </a:r>
            <a:r>
              <a:rPr lang="en-US" dirty="0"/>
              <a:t>Refinancer</a:t>
            </a:r>
            <a:endParaRPr lang="en-US" dirty="0" smtClean="0"/>
          </a:p>
          <a:p>
            <a:r>
              <a:rPr lang="en-US" dirty="0" smtClean="0"/>
              <a:t>OF MFIs serving MSME</a:t>
            </a:r>
          </a:p>
        </p:txBody>
      </p:sp>
      <p:sp>
        <p:nvSpPr>
          <p:cNvPr id="4" name="Title 3"/>
          <p:cNvSpPr>
            <a:spLocks noGrp="1"/>
          </p:cNvSpPr>
          <p:nvPr>
            <p:ph type="title"/>
          </p:nvPr>
        </p:nvSpPr>
        <p:spPr/>
        <p:txBody>
          <a:bodyPr/>
          <a:lstStyle/>
          <a:p>
            <a:r>
              <a:rPr lang="en-US" dirty="0" smtClean="0"/>
              <a:t>Mudra</a:t>
            </a:r>
            <a:br>
              <a:rPr lang="en-US" dirty="0" smtClean="0"/>
            </a:br>
            <a:r>
              <a:rPr lang="en-US" dirty="0" smtClean="0"/>
              <a:t>Bank</a:t>
            </a:r>
            <a:br>
              <a:rPr lang="en-US" dirty="0" smtClean="0"/>
            </a:br>
            <a:r>
              <a:rPr lang="en-US" dirty="0" smtClean="0"/>
              <a:t>Features</a:t>
            </a:r>
            <a:endParaRPr lang="en-US" dirty="0"/>
          </a:p>
        </p:txBody>
      </p:sp>
      <p:sp>
        <p:nvSpPr>
          <p:cNvPr id="5" name="Text Placeholder 4"/>
          <p:cNvSpPr>
            <a:spLocks noGrp="1"/>
          </p:cNvSpPr>
          <p:nvPr>
            <p:ph type="body" sz="quarter" idx="13"/>
          </p:nvPr>
        </p:nvSpPr>
        <p:spPr/>
        <p:txBody>
          <a:bodyPr/>
          <a:lstStyle/>
          <a:p>
            <a:r>
              <a:rPr lang="en-US" dirty="0" smtClean="0"/>
              <a:t>MSME</a:t>
            </a:r>
            <a:endParaRPr lang="en-US" dirty="0"/>
          </a:p>
        </p:txBody>
      </p:sp>
    </p:spTree>
    <p:extLst>
      <p:ext uri="{BB962C8B-B14F-4D97-AF65-F5344CB8AC3E}">
        <p14:creationId xmlns:p14="http://schemas.microsoft.com/office/powerpoint/2010/main" val="3160648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9038471" y="3120107"/>
            <a:ext cx="2751058" cy="2857748"/>
          </a:xfrm>
          <a:prstGeom prst="rect">
            <a:avLst/>
          </a:prstGeom>
        </p:spPr>
      </p:pic>
      <p:sp>
        <p:nvSpPr>
          <p:cNvPr id="3" name="Content Placeholder 2"/>
          <p:cNvSpPr>
            <a:spLocks noGrp="1"/>
          </p:cNvSpPr>
          <p:nvPr>
            <p:ph idx="1"/>
          </p:nvPr>
        </p:nvSpPr>
        <p:spPr/>
        <p:txBody>
          <a:bodyPr>
            <a:normAutofit/>
          </a:bodyPr>
          <a:lstStyle/>
          <a:p>
            <a:r>
              <a:rPr lang="en-US" dirty="0" smtClean="0"/>
              <a:t>MFI: register, regulate, refinance, rating</a:t>
            </a:r>
          </a:p>
          <a:p>
            <a:r>
              <a:rPr lang="en-US" dirty="0" smtClean="0"/>
              <a:t>Client protection in loan recovery</a:t>
            </a:r>
          </a:p>
          <a:p>
            <a:r>
              <a:rPr lang="en-US" dirty="0" smtClean="0"/>
              <a:t>Last mile delivery of credit + technology </a:t>
            </a:r>
          </a:p>
          <a:p>
            <a:r>
              <a:rPr lang="en-US" dirty="0" smtClean="0"/>
              <a:t>Pradhan </a:t>
            </a:r>
            <a:r>
              <a:rPr lang="en-US" dirty="0" err="1" smtClean="0"/>
              <a:t>Mantri</a:t>
            </a:r>
            <a:r>
              <a:rPr lang="en-US" dirty="0" smtClean="0"/>
              <a:t> Mudra Yojana</a:t>
            </a:r>
          </a:p>
          <a:p>
            <a:r>
              <a:rPr lang="en-US" dirty="0" smtClean="0"/>
              <a:t>Credit guarantee scheme for </a:t>
            </a:r>
            <a:r>
              <a:rPr lang="en-US" dirty="0" smtClean="0">
                <a:solidFill>
                  <a:srgbClr val="FFC000"/>
                </a:solidFill>
              </a:rPr>
              <a:t>micro</a:t>
            </a:r>
            <a:r>
              <a:rPr lang="en-US" dirty="0" smtClean="0"/>
              <a:t> enterprises</a:t>
            </a:r>
          </a:p>
          <a:p>
            <a:endParaRPr lang="en-US" dirty="0" smtClean="0"/>
          </a:p>
          <a:p>
            <a:endParaRPr lang="en-US" dirty="0" smtClean="0"/>
          </a:p>
        </p:txBody>
      </p:sp>
      <p:sp>
        <p:nvSpPr>
          <p:cNvPr id="4" name="Title 3"/>
          <p:cNvSpPr>
            <a:spLocks noGrp="1"/>
          </p:cNvSpPr>
          <p:nvPr>
            <p:ph type="title"/>
          </p:nvPr>
        </p:nvSpPr>
        <p:spPr/>
        <p:txBody>
          <a:bodyPr/>
          <a:lstStyle/>
          <a:p>
            <a:r>
              <a:rPr lang="en-US" dirty="0" smtClean="0"/>
              <a:t>Mudra</a:t>
            </a:r>
            <a:br>
              <a:rPr lang="en-US" dirty="0" smtClean="0"/>
            </a:br>
            <a:r>
              <a:rPr lang="en-US" dirty="0" smtClean="0"/>
              <a:t>Bank</a:t>
            </a:r>
            <a:br>
              <a:rPr lang="en-US" dirty="0" smtClean="0"/>
            </a:br>
            <a:r>
              <a:rPr lang="en-US" dirty="0" smtClean="0"/>
              <a:t>Functions</a:t>
            </a:r>
            <a:endParaRPr lang="en-US" dirty="0"/>
          </a:p>
        </p:txBody>
      </p:sp>
      <p:sp>
        <p:nvSpPr>
          <p:cNvPr id="5" name="Text Placeholder 4"/>
          <p:cNvSpPr>
            <a:spLocks noGrp="1"/>
          </p:cNvSpPr>
          <p:nvPr>
            <p:ph type="body" sz="quarter" idx="13"/>
          </p:nvPr>
        </p:nvSpPr>
        <p:spPr/>
        <p:txBody>
          <a:bodyPr/>
          <a:lstStyle/>
          <a:p>
            <a:r>
              <a:rPr lang="en-US" dirty="0" smtClean="0"/>
              <a:t>MSME</a:t>
            </a:r>
            <a:endParaRPr lang="en-US" dirty="0"/>
          </a:p>
        </p:txBody>
      </p:sp>
    </p:spTree>
    <p:extLst>
      <p:ext uri="{BB962C8B-B14F-4D97-AF65-F5344CB8AC3E}">
        <p14:creationId xmlns:p14="http://schemas.microsoft.com/office/powerpoint/2010/main" val="2736882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29033347"/>
              </p:ext>
            </p:extLst>
          </p:nvPr>
        </p:nvGraphicFramePr>
        <p:xfrm>
          <a:off x="838200" y="1036319"/>
          <a:ext cx="10515600" cy="3913505"/>
        </p:xfrm>
        <a:graphic>
          <a:graphicData uri="http://schemas.openxmlformats.org/drawingml/2006/table">
            <a:tbl>
              <a:tblPr firstRow="1" firstCol="1" bandRow="1">
                <a:tableStyleId>{69CF1AB2-1976-4502-BF36-3FF5EA218861}</a:tableStyleId>
              </a:tblPr>
              <a:tblGrid>
                <a:gridCol w="1776984"/>
                <a:gridCol w="8738616"/>
              </a:tblGrid>
              <a:tr h="0">
                <a:tc>
                  <a:txBody>
                    <a:bodyPr/>
                    <a:lstStyle/>
                    <a:p>
                      <a:pPr marL="0" marR="0">
                        <a:lnSpc>
                          <a:spcPct val="107000"/>
                        </a:lnSpc>
                        <a:spcBef>
                          <a:spcPts val="0"/>
                        </a:spcBef>
                        <a:spcAft>
                          <a:spcPts val="0"/>
                        </a:spcAft>
                      </a:pPr>
                      <a:r>
                        <a:rPr lang="en-US" sz="4800" b="0" dirty="0">
                          <a:latin typeface="Franklin Gothic Medium Cond" panose="020B0606030402020204" pitchFamily="34" charset="0"/>
                        </a:rPr>
                        <a:t>1948</a:t>
                      </a:r>
                    </a:p>
                  </a:txBody>
                  <a:tcPr marL="68580" marR="68580" marT="0" marB="0"/>
                </a:tc>
                <a:tc>
                  <a:txBody>
                    <a:bodyPr/>
                    <a:lstStyle/>
                    <a:p>
                      <a:pPr marL="0" marR="0">
                        <a:lnSpc>
                          <a:spcPct val="107000"/>
                        </a:lnSpc>
                        <a:spcBef>
                          <a:spcPts val="0"/>
                        </a:spcBef>
                        <a:spcAft>
                          <a:spcPts val="0"/>
                        </a:spcAft>
                      </a:pPr>
                      <a:r>
                        <a:rPr lang="en-US" sz="4800" b="0" dirty="0" err="1">
                          <a:latin typeface="Franklin Gothic Medium Cond" panose="020B0606030402020204" pitchFamily="34" charset="0"/>
                        </a:rPr>
                        <a:t>Shyama</a:t>
                      </a:r>
                      <a:r>
                        <a:rPr lang="en-US" sz="4800" b="0" dirty="0">
                          <a:latin typeface="Franklin Gothic Medium Cond" panose="020B0606030402020204" pitchFamily="34" charset="0"/>
                        </a:rPr>
                        <a:t> Prasad </a:t>
                      </a:r>
                      <a:r>
                        <a:rPr lang="en-US" sz="4800" b="0" dirty="0" err="1" smtClean="0">
                          <a:latin typeface="Franklin Gothic Medium Cond" panose="020B0606030402020204" pitchFamily="34" charset="0"/>
                        </a:rPr>
                        <a:t>Mukerjee</a:t>
                      </a:r>
                      <a:r>
                        <a:rPr lang="en-US" sz="4800" b="0" dirty="0" smtClean="0">
                          <a:latin typeface="Franklin Gothic Medium Cond" panose="020B0606030402020204" pitchFamily="34" charset="0"/>
                        </a:rPr>
                        <a:t>: 1</a:t>
                      </a:r>
                      <a:r>
                        <a:rPr lang="en-US" sz="4800" b="0" baseline="30000" dirty="0" smtClean="0">
                          <a:latin typeface="Franklin Gothic Medium Cond" panose="020B0606030402020204" pitchFamily="34" charset="0"/>
                        </a:rPr>
                        <a:t>st</a:t>
                      </a:r>
                      <a:r>
                        <a:rPr lang="en-US" sz="4800" b="0" dirty="0" smtClean="0">
                          <a:latin typeface="Franklin Gothic Medium Cond" panose="020B0606030402020204" pitchFamily="34" charset="0"/>
                        </a:rPr>
                        <a:t> industrial </a:t>
                      </a:r>
                      <a:r>
                        <a:rPr lang="en-US" sz="4800" b="0" dirty="0">
                          <a:latin typeface="Franklin Gothic Medium Cond" panose="020B0606030402020204" pitchFamily="34" charset="0"/>
                        </a:rPr>
                        <a:t>policy.</a:t>
                      </a:r>
                    </a:p>
                  </a:txBody>
                  <a:tcPr marL="68580" marR="68580" marT="0" marB="0"/>
                </a:tc>
              </a:tr>
              <a:tr h="0">
                <a:tc>
                  <a:txBody>
                    <a:bodyPr/>
                    <a:lstStyle/>
                    <a:p>
                      <a:pPr marL="0" marR="0">
                        <a:lnSpc>
                          <a:spcPct val="107000"/>
                        </a:lnSpc>
                        <a:spcBef>
                          <a:spcPts val="0"/>
                        </a:spcBef>
                        <a:spcAft>
                          <a:spcPts val="0"/>
                        </a:spcAft>
                      </a:pPr>
                      <a:r>
                        <a:rPr lang="en-US" sz="4800" b="0" dirty="0">
                          <a:latin typeface="Franklin Gothic Medium Cond" panose="020B0606030402020204" pitchFamily="34" charset="0"/>
                        </a:rPr>
                        <a:t>1956</a:t>
                      </a:r>
                    </a:p>
                  </a:txBody>
                  <a:tcPr marL="68580" marR="68580" marT="0" marB="0"/>
                </a:tc>
                <a:tc>
                  <a:txBody>
                    <a:bodyPr/>
                    <a:lstStyle/>
                    <a:p>
                      <a:pPr marL="0" marR="0">
                        <a:lnSpc>
                          <a:spcPct val="107000"/>
                        </a:lnSpc>
                        <a:spcBef>
                          <a:spcPts val="0"/>
                        </a:spcBef>
                        <a:spcAft>
                          <a:spcPts val="0"/>
                        </a:spcAft>
                      </a:pPr>
                      <a:r>
                        <a:rPr lang="en-US" sz="4800" b="0" dirty="0">
                          <a:latin typeface="Franklin Gothic Medium Cond" panose="020B0606030402020204" pitchFamily="34" charset="0"/>
                        </a:rPr>
                        <a:t>policy revised- main focus on </a:t>
                      </a:r>
                      <a:r>
                        <a:rPr lang="en-US" sz="4800" b="0" dirty="0" smtClean="0">
                          <a:latin typeface="Franklin Gothic Medium Cond" panose="020B0606030402020204" pitchFamily="34" charset="0"/>
                        </a:rPr>
                        <a:t>PSU</a:t>
                      </a:r>
                      <a:endParaRPr lang="en-US" sz="4800" b="0" dirty="0">
                        <a:latin typeface="Franklin Gothic Medium Cond" panose="020B0606030402020204" pitchFamily="34" charset="0"/>
                      </a:endParaRPr>
                    </a:p>
                  </a:txBody>
                  <a:tcPr marL="68580" marR="68580" marT="0" marB="0"/>
                </a:tc>
              </a:tr>
              <a:tr h="0">
                <a:tc>
                  <a:txBody>
                    <a:bodyPr/>
                    <a:lstStyle/>
                    <a:p>
                      <a:pPr marL="0" marR="0">
                        <a:lnSpc>
                          <a:spcPct val="107000"/>
                        </a:lnSpc>
                        <a:spcBef>
                          <a:spcPts val="0"/>
                        </a:spcBef>
                        <a:spcAft>
                          <a:spcPts val="0"/>
                        </a:spcAft>
                      </a:pPr>
                      <a:r>
                        <a:rPr lang="en-US" sz="4800" b="0">
                          <a:latin typeface="Franklin Gothic Medium Cond" panose="020B0606030402020204" pitchFamily="34" charset="0"/>
                        </a:rPr>
                        <a:t>1991</a:t>
                      </a:r>
                    </a:p>
                  </a:txBody>
                  <a:tcPr marL="68580" marR="68580" marT="0" marB="0"/>
                </a:tc>
                <a:tc>
                  <a:txBody>
                    <a:bodyPr/>
                    <a:lstStyle/>
                    <a:p>
                      <a:pPr marL="0" marR="0">
                        <a:lnSpc>
                          <a:spcPct val="107000"/>
                        </a:lnSpc>
                        <a:spcBef>
                          <a:spcPts val="0"/>
                        </a:spcBef>
                        <a:spcAft>
                          <a:spcPts val="0"/>
                        </a:spcAft>
                      </a:pPr>
                      <a:r>
                        <a:rPr lang="en-US" sz="4800" b="0" dirty="0">
                          <a:latin typeface="Franklin Gothic Medium Cond" panose="020B0606030402020204" pitchFamily="34" charset="0"/>
                        </a:rPr>
                        <a:t>LPG reforms, </a:t>
                      </a:r>
                      <a:r>
                        <a:rPr lang="en-US" sz="4800" b="0" dirty="0" err="1">
                          <a:latin typeface="Franklin Gothic Medium Cond" panose="020B0606030402020204" pitchFamily="34" charset="0"/>
                        </a:rPr>
                        <a:t>Narsimharao’s</a:t>
                      </a:r>
                      <a:r>
                        <a:rPr lang="en-US" sz="4800" b="0" dirty="0">
                          <a:latin typeface="Franklin Gothic Medium Cond" panose="020B0606030402020204" pitchFamily="34" charset="0"/>
                        </a:rPr>
                        <a:t> new industrial policy.</a:t>
                      </a:r>
                    </a:p>
                  </a:txBody>
                  <a:tcPr marL="68580" marR="68580" marT="0" marB="0"/>
                </a:tc>
              </a:tr>
            </a:tbl>
          </a:graphicData>
        </a:graphic>
      </p:graphicFrame>
      <p:sp>
        <p:nvSpPr>
          <p:cNvPr id="3" name="Title 2"/>
          <p:cNvSpPr>
            <a:spLocks noGrp="1"/>
          </p:cNvSpPr>
          <p:nvPr>
            <p:ph type="title"/>
          </p:nvPr>
        </p:nvSpPr>
        <p:spPr/>
        <p:txBody>
          <a:bodyPr>
            <a:normAutofit fontScale="90000"/>
          </a:bodyPr>
          <a:lstStyle/>
          <a:p>
            <a:r>
              <a:rPr lang="en-US" dirty="0" smtClean="0"/>
              <a:t>Industrial Policy</a:t>
            </a:r>
            <a:endParaRPr lang="en-US" dirty="0"/>
          </a:p>
        </p:txBody>
      </p:sp>
    </p:spTree>
    <p:extLst>
      <p:ext uri="{BB962C8B-B14F-4D97-AF65-F5344CB8AC3E}">
        <p14:creationId xmlns:p14="http://schemas.microsoft.com/office/powerpoint/2010/main" val="7153348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795523"/>
          <a:ext cx="10515600" cy="5266947"/>
        </p:xfrm>
        <a:graphic>
          <a:graphicData uri="http://schemas.openxmlformats.org/drawingml/2006/table">
            <a:tbl>
              <a:tblPr>
                <a:tableStyleId>{5DA37D80-6434-44D0-A028-1B22A696006F}</a:tableStyleId>
              </a:tblPr>
              <a:tblGrid>
                <a:gridCol w="5257800"/>
                <a:gridCol w="5257800"/>
              </a:tblGrid>
              <a:tr h="536449">
                <a:tc>
                  <a:txBody>
                    <a:bodyPr/>
                    <a:lstStyle/>
                    <a:p>
                      <a:pPr algn="ctr"/>
                      <a:r>
                        <a:rPr lang="en-US" sz="3200" dirty="0" err="1">
                          <a:solidFill>
                            <a:schemeClr val="bg1"/>
                          </a:solidFill>
                          <a:latin typeface="Franklin Gothic Demi Cond" panose="020B0706030402020204" pitchFamily="34" charset="0"/>
                        </a:rPr>
                        <a:t>Desi</a:t>
                      </a:r>
                      <a:r>
                        <a:rPr lang="en-US" sz="3200" dirty="0">
                          <a:solidFill>
                            <a:schemeClr val="bg1"/>
                          </a:solidFill>
                          <a:latin typeface="Franklin Gothic Demi Cond" panose="020B0706030402020204" pitchFamily="34" charset="0"/>
                        </a:rPr>
                        <a:t> </a:t>
                      </a:r>
                      <a:r>
                        <a:rPr lang="en-US" sz="3200" dirty="0" smtClean="0">
                          <a:solidFill>
                            <a:schemeClr val="bg1"/>
                          </a:solidFill>
                          <a:latin typeface="Franklin Gothic Demi Cond" panose="020B0706030402020204" pitchFamily="34" charset="0"/>
                        </a:rPr>
                        <a:t>(+Foreign 20)</a:t>
                      </a:r>
                      <a:endParaRPr lang="en-US" sz="3200" dirty="0">
                        <a:solidFill>
                          <a:schemeClr val="bg1"/>
                        </a:solidFill>
                        <a:latin typeface="Franklin Gothic Demi Cond" panose="020B0706030402020204" pitchFamily="34" charset="0"/>
                      </a:endParaRPr>
                    </a:p>
                  </a:txBody>
                  <a:tcPr marL="0" marR="0" marT="0" marB="0" anchor="ctr">
                    <a:solidFill>
                      <a:schemeClr val="accent5">
                        <a:lumMod val="50000"/>
                      </a:schemeClr>
                    </a:solidFill>
                  </a:tcPr>
                </a:tc>
                <a:tc>
                  <a:txBody>
                    <a:bodyPr/>
                    <a:lstStyle/>
                    <a:p>
                      <a:pPr algn="ctr"/>
                      <a:r>
                        <a:rPr lang="en-US" sz="3200" dirty="0" smtClean="0">
                          <a:solidFill>
                            <a:schemeClr val="bg1"/>
                          </a:solidFill>
                          <a:latin typeface="Franklin Gothic Demi Cond" panose="020B0706030402020204" pitchFamily="34" charset="0"/>
                        </a:rPr>
                        <a:t>Foreign bank &lt;20</a:t>
                      </a:r>
                      <a:endParaRPr lang="en-US" sz="3200" dirty="0">
                        <a:solidFill>
                          <a:schemeClr val="bg1"/>
                        </a:solidFill>
                        <a:latin typeface="Franklin Gothic Demi Cond" panose="020B0706030402020204" pitchFamily="34" charset="0"/>
                      </a:endParaRPr>
                    </a:p>
                  </a:txBody>
                  <a:tcPr marL="0" marR="0" marT="0" marB="0" anchor="ctr">
                    <a:solidFill>
                      <a:schemeClr val="accent5">
                        <a:lumMod val="50000"/>
                      </a:schemeClr>
                    </a:solidFill>
                  </a:tcPr>
                </a:tc>
              </a:tr>
              <a:tr h="536449">
                <a:tc>
                  <a:txBody>
                    <a:bodyPr/>
                    <a:lstStyle/>
                    <a:p>
                      <a:pPr algn="ctr"/>
                      <a:r>
                        <a:rPr lang="en-US" sz="3200" dirty="0" smtClean="0">
                          <a:solidFill>
                            <a:schemeClr val="bg1"/>
                          </a:solidFill>
                          <a:latin typeface="Franklin Gothic Demi Cond" panose="020B0706030402020204" pitchFamily="34" charset="0"/>
                        </a:rPr>
                        <a:t>Remaining $$ to RIDF</a:t>
                      </a:r>
                      <a:endParaRPr lang="en-US" sz="3200" dirty="0">
                        <a:solidFill>
                          <a:schemeClr val="bg1"/>
                        </a:solidFill>
                        <a:latin typeface="Franklin Gothic Demi Cond" panose="020B0706030402020204" pitchFamily="34" charset="0"/>
                      </a:endParaRPr>
                    </a:p>
                  </a:txBody>
                  <a:tcPr marL="0" marR="0" marT="0" marB="0" anchor="ctr"/>
                </a:tc>
                <a:tc>
                  <a:txBody>
                    <a:bodyPr/>
                    <a:lstStyle/>
                    <a:p>
                      <a:pPr algn="ctr"/>
                      <a:r>
                        <a:rPr lang="en-US" sz="3200" dirty="0">
                          <a:solidFill>
                            <a:schemeClr val="bg1"/>
                          </a:solidFill>
                          <a:latin typeface="Franklin Gothic Demi Cond" panose="020B0706030402020204" pitchFamily="34" charset="0"/>
                        </a:rPr>
                        <a:t>To SEDF</a:t>
                      </a:r>
                    </a:p>
                  </a:txBody>
                  <a:tcPr marL="0" marR="0" marT="0" marB="0" anchor="ctr"/>
                </a:tc>
              </a:tr>
              <a:tr h="536449">
                <a:tc>
                  <a:txBody>
                    <a:bodyPr/>
                    <a:lstStyle/>
                    <a:p>
                      <a:pPr algn="ctr"/>
                      <a:r>
                        <a:rPr lang="en-US" sz="3200" dirty="0" smtClean="0">
                          <a:solidFill>
                            <a:schemeClr val="bg1"/>
                          </a:solidFill>
                          <a:latin typeface="Franklin Gothic Demi Cond" panose="020B0706030402020204" pitchFamily="34" charset="0"/>
                        </a:rPr>
                        <a:t>Rural </a:t>
                      </a:r>
                      <a:r>
                        <a:rPr lang="en-US" sz="3200" dirty="0">
                          <a:solidFill>
                            <a:schemeClr val="bg1"/>
                          </a:solidFill>
                          <a:latin typeface="Franklin Gothic Demi Cond" panose="020B0706030402020204" pitchFamily="34" charset="0"/>
                        </a:rPr>
                        <a:t>infra. </a:t>
                      </a:r>
                      <a:endParaRPr lang="en-US" sz="3200" dirty="0" smtClean="0">
                        <a:solidFill>
                          <a:schemeClr val="bg1"/>
                        </a:solidFill>
                        <a:latin typeface="Franklin Gothic Demi Cond" panose="020B0706030402020204" pitchFamily="34" charset="0"/>
                      </a:endParaRPr>
                    </a:p>
                    <a:p>
                      <a:pPr algn="ctr"/>
                      <a:r>
                        <a:rPr lang="en-US" sz="3200" dirty="0" smtClean="0">
                          <a:solidFill>
                            <a:schemeClr val="bg1"/>
                          </a:solidFill>
                          <a:latin typeface="Franklin Gothic Demi Cond" panose="020B0706030402020204" pitchFamily="34" charset="0"/>
                        </a:rPr>
                        <a:t>Development </a:t>
                      </a:r>
                      <a:r>
                        <a:rPr lang="en-US" sz="3200" dirty="0">
                          <a:solidFill>
                            <a:schemeClr val="bg1"/>
                          </a:solidFill>
                          <a:latin typeface="Franklin Gothic Demi Cond" panose="020B0706030402020204" pitchFamily="34" charset="0"/>
                        </a:rPr>
                        <a:t>fund</a:t>
                      </a:r>
                    </a:p>
                  </a:txBody>
                  <a:tcPr marL="0" marR="0" marT="0" marB="0" anchor="ctr"/>
                </a:tc>
                <a:tc>
                  <a:txBody>
                    <a:bodyPr/>
                    <a:lstStyle/>
                    <a:p>
                      <a:pPr algn="ctr"/>
                      <a:r>
                        <a:rPr lang="en-US" sz="3200" dirty="0" smtClean="0">
                          <a:solidFill>
                            <a:schemeClr val="bg1"/>
                          </a:solidFill>
                          <a:latin typeface="Franklin Gothic Demi Cond" panose="020B0706030402020204" pitchFamily="34" charset="0"/>
                        </a:rPr>
                        <a:t>small </a:t>
                      </a:r>
                      <a:r>
                        <a:rPr lang="en-US" sz="3200" dirty="0">
                          <a:solidFill>
                            <a:schemeClr val="bg1"/>
                          </a:solidFill>
                          <a:latin typeface="Franklin Gothic Demi Cond" panose="020B0706030402020204" pitchFamily="34" charset="0"/>
                        </a:rPr>
                        <a:t>enterprises </a:t>
                      </a:r>
                      <a:endParaRPr lang="en-US" sz="3200" dirty="0" smtClean="0">
                        <a:solidFill>
                          <a:schemeClr val="bg1"/>
                        </a:solidFill>
                        <a:latin typeface="Franklin Gothic Demi Cond" panose="020B0706030402020204" pitchFamily="34" charset="0"/>
                      </a:endParaRPr>
                    </a:p>
                    <a:p>
                      <a:pPr algn="ctr"/>
                      <a:r>
                        <a:rPr lang="en-US" sz="3200" dirty="0" smtClean="0">
                          <a:solidFill>
                            <a:schemeClr val="bg1"/>
                          </a:solidFill>
                          <a:latin typeface="Franklin Gothic Demi Cond" panose="020B0706030402020204" pitchFamily="34" charset="0"/>
                        </a:rPr>
                        <a:t>development </a:t>
                      </a:r>
                      <a:r>
                        <a:rPr lang="en-US" sz="3200" dirty="0">
                          <a:solidFill>
                            <a:schemeClr val="bg1"/>
                          </a:solidFill>
                          <a:latin typeface="Franklin Gothic Demi Cond" panose="020B0706030402020204" pitchFamily="34" charset="0"/>
                        </a:rPr>
                        <a:t>fund</a:t>
                      </a:r>
                    </a:p>
                  </a:txBody>
                  <a:tcPr marL="0" marR="0" marT="0" marB="0" anchor="ctr"/>
                </a:tc>
              </a:tr>
              <a:tr h="536449">
                <a:tc>
                  <a:txBody>
                    <a:bodyPr/>
                    <a:lstStyle/>
                    <a:p>
                      <a:pPr algn="ctr"/>
                      <a:r>
                        <a:rPr lang="en-US" sz="3200" dirty="0">
                          <a:solidFill>
                            <a:schemeClr val="bg1"/>
                          </a:solidFill>
                          <a:latin typeface="Franklin Gothic Demi Cond" panose="020B0706030402020204" pitchFamily="34" charset="0"/>
                        </a:rPr>
                        <a:t>NABARD </a:t>
                      </a:r>
                      <a:r>
                        <a:rPr lang="en-US" sz="3200" dirty="0" smtClean="0">
                          <a:solidFill>
                            <a:schemeClr val="bg1"/>
                          </a:solidFill>
                          <a:latin typeface="Franklin Gothic Demi Cond" panose="020B0706030402020204" pitchFamily="34" charset="0"/>
                        </a:rPr>
                        <a:t>manages</a:t>
                      </a:r>
                      <a:endParaRPr lang="en-US" sz="3200" dirty="0">
                        <a:solidFill>
                          <a:schemeClr val="bg1"/>
                        </a:solidFill>
                        <a:latin typeface="Franklin Gothic Demi Cond" panose="020B0706030402020204" pitchFamily="34" charset="0"/>
                      </a:endParaRPr>
                    </a:p>
                  </a:txBody>
                  <a:tcPr marL="0" marR="0" marT="0" marB="0" anchor="ctr"/>
                </a:tc>
                <a:tc>
                  <a:txBody>
                    <a:bodyPr/>
                    <a:lstStyle/>
                    <a:p>
                      <a:pPr algn="ctr"/>
                      <a:r>
                        <a:rPr lang="en-US" sz="3200" dirty="0">
                          <a:solidFill>
                            <a:schemeClr val="bg1"/>
                          </a:solidFill>
                          <a:latin typeface="Franklin Gothic Demi Cond" panose="020B0706030402020204" pitchFamily="34" charset="0"/>
                        </a:rPr>
                        <a:t>SIDBI </a:t>
                      </a:r>
                      <a:r>
                        <a:rPr lang="en-US" sz="3200" dirty="0" smtClean="0">
                          <a:solidFill>
                            <a:schemeClr val="bg1"/>
                          </a:solidFill>
                          <a:latin typeface="Franklin Gothic Demi Cond" panose="020B0706030402020204" pitchFamily="34" charset="0"/>
                        </a:rPr>
                        <a:t>manages</a:t>
                      </a:r>
                      <a:endParaRPr lang="en-US" sz="3200" dirty="0">
                        <a:solidFill>
                          <a:schemeClr val="bg1"/>
                        </a:solidFill>
                        <a:latin typeface="Franklin Gothic Demi Cond" panose="020B0706030402020204" pitchFamily="34" charset="0"/>
                      </a:endParaRPr>
                    </a:p>
                  </a:txBody>
                  <a:tcPr marL="0" marR="0" marT="0" marB="0" anchor="ctr"/>
                </a:tc>
              </a:tr>
              <a:tr h="1072896">
                <a:tc>
                  <a:txBody>
                    <a:bodyPr/>
                    <a:lstStyle/>
                    <a:p>
                      <a:pPr algn="ctr"/>
                      <a:r>
                        <a:rPr lang="en-US" sz="3200" dirty="0">
                          <a:solidFill>
                            <a:schemeClr val="bg1"/>
                          </a:solidFill>
                          <a:latin typeface="Franklin Gothic Demi Cond" panose="020B0706030402020204" pitchFamily="34" charset="0"/>
                        </a:rPr>
                        <a:t>NABARD pays </a:t>
                      </a:r>
                      <a:r>
                        <a:rPr lang="en-US" sz="3200" dirty="0" smtClean="0">
                          <a:solidFill>
                            <a:schemeClr val="bg1"/>
                          </a:solidFill>
                          <a:latin typeface="Franklin Gothic Demi Cond" panose="020B0706030402020204" pitchFamily="34" charset="0"/>
                        </a:rPr>
                        <a:t>interest to</a:t>
                      </a:r>
                      <a:r>
                        <a:rPr lang="en-US" sz="3200" baseline="0" dirty="0" smtClean="0">
                          <a:solidFill>
                            <a:schemeClr val="bg1"/>
                          </a:solidFill>
                          <a:latin typeface="Franklin Gothic Demi Cond" panose="020B0706030402020204" pitchFamily="34" charset="0"/>
                        </a:rPr>
                        <a:t> bank</a:t>
                      </a:r>
                      <a:endParaRPr lang="en-US" sz="3200" dirty="0">
                        <a:solidFill>
                          <a:schemeClr val="bg1"/>
                        </a:solidFill>
                        <a:latin typeface="Franklin Gothic Demi Cond" panose="020B0706030402020204" pitchFamily="34" charset="0"/>
                      </a:endParaRPr>
                    </a:p>
                  </a:txBody>
                  <a:tcPr marL="0" marR="0" marT="0" marB="0" anchor="ctr"/>
                </a:tc>
                <a:tc>
                  <a:txBody>
                    <a:bodyPr/>
                    <a:lstStyle/>
                    <a:p>
                      <a:pPr algn="ctr"/>
                      <a:r>
                        <a:rPr lang="en-US" sz="3200" dirty="0">
                          <a:solidFill>
                            <a:schemeClr val="bg1"/>
                          </a:solidFill>
                          <a:latin typeface="Franklin Gothic Demi Cond" panose="020B0706030402020204" pitchFamily="34" charset="0"/>
                        </a:rPr>
                        <a:t>Same by SIDBI</a:t>
                      </a:r>
                    </a:p>
                  </a:txBody>
                  <a:tcPr marL="0" marR="0" marT="0" marB="0" anchor="ctr"/>
                </a:tc>
              </a:tr>
              <a:tr h="1609344">
                <a:tc>
                  <a:txBody>
                    <a:bodyPr/>
                    <a:lstStyle/>
                    <a:p>
                      <a:pPr algn="ctr"/>
                      <a:r>
                        <a:rPr lang="en-US" sz="3200" dirty="0">
                          <a:solidFill>
                            <a:schemeClr val="bg1"/>
                          </a:solidFill>
                          <a:latin typeface="Franklin Gothic Demi Cond" panose="020B0706030402020204" pitchFamily="34" charset="0"/>
                        </a:rPr>
                        <a:t>State governments </a:t>
                      </a:r>
                      <a:endParaRPr lang="en-US" sz="3200" dirty="0" smtClean="0">
                        <a:solidFill>
                          <a:schemeClr val="bg1"/>
                        </a:solidFill>
                        <a:latin typeface="Franklin Gothic Demi Cond" panose="020B0706030402020204" pitchFamily="34" charset="0"/>
                      </a:endParaRPr>
                    </a:p>
                    <a:p>
                      <a:pPr algn="ctr"/>
                      <a:r>
                        <a:rPr lang="en-US" sz="3200" dirty="0" smtClean="0">
                          <a:solidFill>
                            <a:schemeClr val="bg1"/>
                          </a:solidFill>
                          <a:latin typeface="Franklin Gothic Demi Cond" panose="020B0706030402020204" pitchFamily="34" charset="0"/>
                        </a:rPr>
                        <a:t>get infra. Loan</a:t>
                      </a:r>
                      <a:endParaRPr lang="en-US" sz="3200" dirty="0">
                        <a:solidFill>
                          <a:schemeClr val="bg1"/>
                        </a:solidFill>
                        <a:latin typeface="Franklin Gothic Demi Cond" panose="020B0706030402020204" pitchFamily="34" charset="0"/>
                      </a:endParaRPr>
                    </a:p>
                  </a:txBody>
                  <a:tcPr marL="0" marR="0" marT="0" marB="0" anchor="ctr"/>
                </a:tc>
                <a:tc>
                  <a:txBody>
                    <a:bodyPr/>
                    <a:lstStyle/>
                    <a:p>
                      <a:pPr algn="ctr"/>
                      <a:r>
                        <a:rPr lang="en-US" sz="3200" dirty="0">
                          <a:solidFill>
                            <a:schemeClr val="bg1"/>
                          </a:solidFill>
                          <a:latin typeface="Franklin Gothic Demi Cond" panose="020B0706030402020204" pitchFamily="34" charset="0"/>
                        </a:rPr>
                        <a:t>Similar </a:t>
                      </a:r>
                      <a:r>
                        <a:rPr lang="en-US" sz="3200" dirty="0" smtClean="0">
                          <a:solidFill>
                            <a:schemeClr val="bg1"/>
                          </a:solidFill>
                          <a:latin typeface="Franklin Gothic Demi Cond" panose="020B0706030402020204" pitchFamily="34" charset="0"/>
                        </a:rPr>
                        <a:t>case: state industrial </a:t>
                      </a:r>
                      <a:r>
                        <a:rPr lang="en-US" sz="3200" dirty="0" err="1" smtClean="0">
                          <a:solidFill>
                            <a:schemeClr val="bg1"/>
                          </a:solidFill>
                          <a:latin typeface="Franklin Gothic Demi Cond" panose="020B0706030402020204" pitchFamily="34" charset="0"/>
                        </a:rPr>
                        <a:t>fin.corp</a:t>
                      </a:r>
                      <a:r>
                        <a:rPr lang="en-US" sz="3200" dirty="0" smtClean="0">
                          <a:solidFill>
                            <a:schemeClr val="bg1"/>
                          </a:solidFill>
                          <a:latin typeface="Franklin Gothic Demi Cond" panose="020B0706030402020204" pitchFamily="34" charset="0"/>
                        </a:rPr>
                        <a:t>.</a:t>
                      </a:r>
                      <a:endParaRPr lang="en-US" sz="3200" dirty="0">
                        <a:solidFill>
                          <a:schemeClr val="bg1"/>
                        </a:solidFill>
                        <a:latin typeface="Franklin Gothic Demi Cond" panose="020B0706030402020204" pitchFamily="34" charset="0"/>
                      </a:endParaRPr>
                    </a:p>
                  </a:txBody>
                  <a:tcPr marL="0" marR="0" marT="0" marB="0" anchor="ctr"/>
                </a:tc>
              </a:tr>
            </a:tbl>
          </a:graphicData>
        </a:graphic>
      </p:graphicFrame>
      <p:sp>
        <p:nvSpPr>
          <p:cNvPr id="2" name="Title 1"/>
          <p:cNvSpPr>
            <a:spLocks noGrp="1"/>
          </p:cNvSpPr>
          <p:nvPr>
            <p:ph type="title"/>
          </p:nvPr>
        </p:nvSpPr>
        <p:spPr/>
        <p:txBody>
          <a:bodyPr>
            <a:normAutofit fontScale="90000"/>
          </a:bodyPr>
          <a:lstStyle/>
          <a:p>
            <a:r>
              <a:rPr lang="en-US" dirty="0" smtClean="0"/>
              <a:t>PSL: What if targets not met?</a:t>
            </a:r>
            <a:endParaRPr lang="en-US" dirty="0"/>
          </a:p>
        </p:txBody>
      </p:sp>
      <p:sp>
        <p:nvSpPr>
          <p:cNvPr id="5" name="TextBox 4"/>
          <p:cNvSpPr txBox="1"/>
          <p:nvPr/>
        </p:nvSpPr>
        <p:spPr>
          <a:xfrm>
            <a:off x="2719246" y="4439350"/>
            <a:ext cx="6912434" cy="221599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400" dirty="0" smtClean="0">
                <a:solidFill>
                  <a:schemeClr val="tx1">
                    <a:lumMod val="95000"/>
                    <a:lumOff val="5000"/>
                  </a:schemeClr>
                </a:solidFill>
                <a:latin typeface="Franklin Gothic Medium Cond" panose="020B0606030402020204" pitchFamily="34" charset="0"/>
              </a:rPr>
              <a:t>RBI  will pull out 20,000 Crores</a:t>
            </a:r>
          </a:p>
          <a:p>
            <a:pPr algn="ctr"/>
            <a:r>
              <a:rPr lang="en-US" sz="4400" dirty="0" smtClean="0">
                <a:solidFill>
                  <a:schemeClr val="tx1">
                    <a:lumMod val="95000"/>
                    <a:lumOff val="5000"/>
                  </a:schemeClr>
                </a:solidFill>
                <a:latin typeface="Franklin Gothic Medium Cond" panose="020B0606030402020204" pitchFamily="34" charset="0"/>
              </a:rPr>
              <a:t>&amp; give to MUDRA Bank</a:t>
            </a:r>
            <a:endParaRPr lang="en-US" sz="4400" dirty="0">
              <a:solidFill>
                <a:schemeClr val="tx1">
                  <a:lumMod val="95000"/>
                  <a:lumOff val="5000"/>
                </a:schemeClr>
              </a:solidFill>
              <a:latin typeface="Franklin Gothic Medium Cond" panose="020B0606030402020204" pitchFamily="34" charset="0"/>
            </a:endParaRPr>
          </a:p>
        </p:txBody>
      </p:sp>
    </p:spTree>
    <p:extLst>
      <p:ext uri="{BB962C8B-B14F-4D97-AF65-F5344CB8AC3E}">
        <p14:creationId xmlns:p14="http://schemas.microsoft.com/office/powerpoint/2010/main" val="227297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6825" y="3536974"/>
            <a:ext cx="3054350" cy="2024015"/>
          </a:xfrm>
        </p:spPr>
      </p:pic>
      <p:sp>
        <p:nvSpPr>
          <p:cNvPr id="3" name="Content Placeholder 2"/>
          <p:cNvSpPr>
            <a:spLocks noGrp="1"/>
          </p:cNvSpPr>
          <p:nvPr>
            <p:ph idx="1"/>
          </p:nvPr>
        </p:nvSpPr>
        <p:spPr/>
        <p:txBody>
          <a:bodyPr/>
          <a:lstStyle/>
          <a:p>
            <a:r>
              <a:rPr lang="en-US" dirty="0" smtClean="0">
                <a:solidFill>
                  <a:srgbClr val="FFC000"/>
                </a:solidFill>
              </a:rPr>
              <a:t>RBI</a:t>
            </a:r>
            <a:r>
              <a:rPr lang="en-US" dirty="0" smtClean="0"/>
              <a:t>: 20k Cr. from PSL shortfalls. Will be Used for refinancing the MFIs for small industries</a:t>
            </a:r>
          </a:p>
          <a:p>
            <a:r>
              <a:rPr lang="en-US" dirty="0" smtClean="0">
                <a:solidFill>
                  <a:srgbClr val="FFC000"/>
                </a:solidFill>
              </a:rPr>
              <a:t>Government</a:t>
            </a:r>
            <a:r>
              <a:rPr lang="en-US" dirty="0" smtClean="0"/>
              <a:t>: 3k cr. Credit guarantee to Micro enterprises.</a:t>
            </a:r>
            <a:endParaRPr lang="en-US" dirty="0"/>
          </a:p>
        </p:txBody>
      </p:sp>
      <p:sp>
        <p:nvSpPr>
          <p:cNvPr id="4" name="Title 3"/>
          <p:cNvSpPr>
            <a:spLocks noGrp="1"/>
          </p:cNvSpPr>
          <p:nvPr>
            <p:ph type="title"/>
          </p:nvPr>
        </p:nvSpPr>
        <p:spPr/>
        <p:txBody>
          <a:bodyPr/>
          <a:lstStyle/>
          <a:p>
            <a:r>
              <a:rPr lang="en-US" dirty="0" smtClean="0"/>
              <a:t>Money from where?</a:t>
            </a:r>
            <a:endParaRPr lang="en-US" dirty="0"/>
          </a:p>
        </p:txBody>
      </p:sp>
      <p:sp>
        <p:nvSpPr>
          <p:cNvPr id="5" name="Text Placeholder 4"/>
          <p:cNvSpPr>
            <a:spLocks noGrp="1"/>
          </p:cNvSpPr>
          <p:nvPr>
            <p:ph type="body" sz="quarter" idx="13"/>
          </p:nvPr>
        </p:nvSpPr>
        <p:spPr/>
        <p:txBody>
          <a:bodyPr/>
          <a:lstStyle/>
          <a:p>
            <a:r>
              <a:rPr lang="en-US" dirty="0" smtClean="0"/>
              <a:t>Mudra</a:t>
            </a:r>
            <a:endParaRPr lang="en-US" dirty="0"/>
          </a:p>
        </p:txBody>
      </p:sp>
    </p:spTree>
    <p:extLst>
      <p:ext uri="{BB962C8B-B14F-4D97-AF65-F5344CB8AC3E}">
        <p14:creationId xmlns:p14="http://schemas.microsoft.com/office/powerpoint/2010/main" val="10303112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8886548" y="1788161"/>
            <a:ext cx="3053918" cy="4388801"/>
          </a:xfrm>
        </p:spPr>
        <p:txBody>
          <a:bodyPr/>
          <a:lstStyle/>
          <a:p>
            <a:pPr marL="514350" indent="-514350">
              <a:buFont typeface="+mj-lt"/>
              <a:buAutoNum type="arabicPeriod"/>
            </a:pPr>
            <a:r>
              <a:rPr lang="en-US" dirty="0" smtClean="0"/>
              <a:t>Duplication of Efforts vs. AIFI</a:t>
            </a:r>
          </a:p>
          <a:p>
            <a:pPr marL="514350" indent="-514350">
              <a:buFont typeface="+mj-lt"/>
              <a:buAutoNum type="arabicPeriod"/>
            </a:pPr>
            <a:r>
              <a:rPr lang="en-US" dirty="0" smtClean="0"/>
              <a:t>Why not reform SIDBI?</a:t>
            </a:r>
          </a:p>
          <a:p>
            <a:pPr marL="514350" indent="-514350">
              <a:buFont typeface="+mj-lt"/>
              <a:buAutoNum type="arabicPeriod"/>
            </a:pPr>
            <a:r>
              <a:rPr lang="en-US" dirty="0" smtClean="0"/>
              <a:t>+ RBI proposed “Small Banks”</a:t>
            </a:r>
            <a:endParaRPr lang="en-US" dirty="0"/>
          </a:p>
        </p:txBody>
      </p:sp>
      <p:sp>
        <p:nvSpPr>
          <p:cNvPr id="4" name="Title 3"/>
          <p:cNvSpPr>
            <a:spLocks noGrp="1"/>
          </p:cNvSpPr>
          <p:nvPr>
            <p:ph type="title"/>
          </p:nvPr>
        </p:nvSpPr>
        <p:spPr>
          <a:xfrm>
            <a:off x="8881533" y="646331"/>
            <a:ext cx="3089805" cy="1141830"/>
          </a:xfrm>
        </p:spPr>
        <p:txBody>
          <a:bodyPr/>
          <a:lstStyle/>
          <a:p>
            <a:r>
              <a:rPr lang="en-US" dirty="0" smtClean="0"/>
              <a:t>Criticism</a:t>
            </a:r>
            <a:endParaRPr lang="en-US" dirty="0"/>
          </a:p>
        </p:txBody>
      </p:sp>
      <p:sp>
        <p:nvSpPr>
          <p:cNvPr id="5" name="Text Placeholder 4"/>
          <p:cNvSpPr>
            <a:spLocks noGrp="1"/>
          </p:cNvSpPr>
          <p:nvPr>
            <p:ph type="body" sz="quarter" idx="13"/>
          </p:nvPr>
        </p:nvSpPr>
        <p:spPr/>
        <p:txBody>
          <a:bodyPr/>
          <a:lstStyle/>
          <a:p>
            <a:r>
              <a:rPr lang="en-US" dirty="0" smtClean="0"/>
              <a:t>MUDRA</a:t>
            </a:r>
            <a:endParaRPr lang="en-US" dirty="0"/>
          </a:p>
        </p:txBody>
      </p:sp>
      <p:pic>
        <p:nvPicPr>
          <p:cNvPr id="6" name="Content Placeholder 5"/>
          <p:cNvPicPr>
            <a:picLocks noGrp="1" noChangeAspect="1"/>
          </p:cNvPicPr>
          <p:nvPr>
            <p:ph idx="1"/>
          </p:nvPr>
        </p:nvPicPr>
        <p:blipFill>
          <a:blip r:embed="rId2"/>
          <a:stretch>
            <a:fillRect/>
          </a:stretch>
        </p:blipFill>
        <p:spPr>
          <a:xfrm>
            <a:off x="530493" y="287338"/>
            <a:ext cx="8081426" cy="5889625"/>
          </a:xfrm>
          <a:prstGeom prst="rect">
            <a:avLst/>
          </a:prstGeom>
        </p:spPr>
      </p:pic>
    </p:spTree>
    <p:extLst>
      <p:ext uri="{BB962C8B-B14F-4D97-AF65-F5344CB8AC3E}">
        <p14:creationId xmlns:p14="http://schemas.microsoft.com/office/powerpoint/2010/main" val="12408107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82236820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Budget 2015 for small industries</a:t>
            </a:r>
            <a:endParaRPr lang="en-US" dirty="0"/>
          </a:p>
        </p:txBody>
      </p:sp>
    </p:spTree>
    <p:extLst>
      <p:ext uri="{BB962C8B-B14F-4D97-AF65-F5344CB8AC3E}">
        <p14:creationId xmlns:p14="http://schemas.microsoft.com/office/powerpoint/2010/main" val="2891434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stretch>
            <a:fillRect/>
          </a:stretch>
        </p:blipFill>
        <p:spPr>
          <a:xfrm>
            <a:off x="8882063" y="3001473"/>
            <a:ext cx="3089275" cy="2910866"/>
          </a:xfrm>
          <a:prstGeom prst="rect">
            <a:avLst/>
          </a:prstGeom>
        </p:spPr>
      </p:pic>
      <p:sp>
        <p:nvSpPr>
          <p:cNvPr id="5" name="Content Placeholder 4"/>
          <p:cNvSpPr>
            <a:spLocks noGrp="1"/>
          </p:cNvSpPr>
          <p:nvPr>
            <p:ph idx="1"/>
          </p:nvPr>
        </p:nvSpPr>
        <p:spPr/>
        <p:txBody>
          <a:bodyPr/>
          <a:lstStyle/>
          <a:p>
            <a:pPr fontAlgn="ctr"/>
            <a:r>
              <a:rPr lang="en-US" dirty="0"/>
              <a:t>Atal Innovation Mission (AIM)</a:t>
            </a:r>
          </a:p>
          <a:p>
            <a:pPr fontAlgn="ctr"/>
            <a:r>
              <a:rPr lang="en-US" dirty="0"/>
              <a:t>Under NITI </a:t>
            </a:r>
            <a:r>
              <a:rPr lang="en-US" dirty="0" err="1"/>
              <a:t>ayog</a:t>
            </a:r>
            <a:r>
              <a:rPr lang="en-US" dirty="0"/>
              <a:t> with Rs.150 crores.</a:t>
            </a:r>
          </a:p>
          <a:p>
            <a:pPr fontAlgn="ctr"/>
            <a:r>
              <a:rPr lang="en-US" dirty="0"/>
              <a:t>Innovation using experts and </a:t>
            </a:r>
            <a:r>
              <a:rPr lang="en-US" dirty="0" smtClean="0"/>
              <a:t>academicians, R&amp;D </a:t>
            </a:r>
            <a:r>
              <a:rPr lang="en-US" dirty="0"/>
              <a:t>hubs</a:t>
            </a:r>
            <a:r>
              <a:rPr lang="en-US" dirty="0" smtClean="0"/>
              <a:t>.</a:t>
            </a:r>
          </a:p>
          <a:p>
            <a:endParaRPr lang="en-US" dirty="0"/>
          </a:p>
        </p:txBody>
      </p:sp>
      <p:sp>
        <p:nvSpPr>
          <p:cNvPr id="4" name="Title 3"/>
          <p:cNvSpPr>
            <a:spLocks noGrp="1"/>
          </p:cNvSpPr>
          <p:nvPr>
            <p:ph type="title"/>
          </p:nvPr>
        </p:nvSpPr>
        <p:spPr/>
        <p:txBody>
          <a:bodyPr/>
          <a:lstStyle/>
          <a:p>
            <a:r>
              <a:rPr lang="en-US" dirty="0" smtClean="0"/>
              <a:t>Atal innovation mission</a:t>
            </a:r>
            <a:endParaRPr lang="en-US" dirty="0"/>
          </a:p>
        </p:txBody>
      </p:sp>
      <p:sp>
        <p:nvSpPr>
          <p:cNvPr id="6" name="Text Placeholder 5"/>
          <p:cNvSpPr>
            <a:spLocks noGrp="1"/>
          </p:cNvSpPr>
          <p:nvPr>
            <p:ph type="body" sz="quarter" idx="13"/>
          </p:nvPr>
        </p:nvSpPr>
        <p:spPr/>
        <p:txBody>
          <a:bodyPr/>
          <a:lstStyle/>
          <a:p>
            <a:r>
              <a:rPr lang="en-US" dirty="0" smtClean="0"/>
              <a:t>Budget 2015</a:t>
            </a:r>
            <a:endParaRPr lang="en-US" dirty="0"/>
          </a:p>
        </p:txBody>
      </p:sp>
    </p:spTree>
    <p:extLst>
      <p:ext uri="{BB962C8B-B14F-4D97-AF65-F5344CB8AC3E}">
        <p14:creationId xmlns:p14="http://schemas.microsoft.com/office/powerpoint/2010/main" val="30865072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fontAlgn="ctr"/>
            <a:r>
              <a:rPr lang="en-US" dirty="0"/>
              <a:t>(SETU) Self-Employment and Talent Utilization</a:t>
            </a:r>
          </a:p>
          <a:p>
            <a:pPr fontAlgn="ctr"/>
            <a:r>
              <a:rPr lang="en-US" dirty="0"/>
              <a:t>Under NITI with Rs.1000 crores.</a:t>
            </a:r>
          </a:p>
          <a:p>
            <a:pPr fontAlgn="ctr"/>
            <a:r>
              <a:rPr lang="en-US" dirty="0"/>
              <a:t>Help start up companies in tech-expertise, finance, incubation etc</a:t>
            </a:r>
            <a:r>
              <a:rPr lang="en-US" dirty="0" smtClean="0"/>
              <a:t>.</a:t>
            </a:r>
          </a:p>
          <a:p>
            <a:pPr fontAlgn="ctr"/>
            <a:r>
              <a:rPr lang="en-US" dirty="0" smtClean="0"/>
              <a:t>Focus: technology / electronics sector</a:t>
            </a:r>
            <a:endParaRPr lang="en-US" dirty="0"/>
          </a:p>
        </p:txBody>
      </p:sp>
      <p:sp>
        <p:nvSpPr>
          <p:cNvPr id="4" name="Title 3"/>
          <p:cNvSpPr>
            <a:spLocks noGrp="1"/>
          </p:cNvSpPr>
          <p:nvPr>
            <p:ph type="title"/>
          </p:nvPr>
        </p:nvSpPr>
        <p:spPr/>
        <p:txBody>
          <a:bodyPr/>
          <a:lstStyle/>
          <a:p>
            <a:r>
              <a:rPr lang="en-US" dirty="0" smtClean="0"/>
              <a:t>SETU startup</a:t>
            </a:r>
            <a:endParaRPr lang="en-US" dirty="0"/>
          </a:p>
        </p:txBody>
      </p:sp>
      <p:sp>
        <p:nvSpPr>
          <p:cNvPr id="6" name="Text Placeholder 5"/>
          <p:cNvSpPr>
            <a:spLocks noGrp="1"/>
          </p:cNvSpPr>
          <p:nvPr>
            <p:ph type="body" sz="quarter" idx="13"/>
          </p:nvPr>
        </p:nvSpPr>
        <p:spPr/>
        <p:txBody>
          <a:bodyPr/>
          <a:lstStyle/>
          <a:p>
            <a:r>
              <a:rPr lang="en-US" dirty="0" smtClean="0"/>
              <a:t>Budget 2015</a:t>
            </a:r>
            <a:endParaRPr lang="en-US" dirty="0"/>
          </a:p>
        </p:txBody>
      </p:sp>
      <p:pic>
        <p:nvPicPr>
          <p:cNvPr id="9" name="Content Placeholder 8"/>
          <p:cNvPicPr>
            <a:picLocks noGrp="1" noChangeAspect="1"/>
          </p:cNvPicPr>
          <p:nvPr>
            <p:ph sz="quarter" idx="14"/>
          </p:nvPr>
        </p:nvPicPr>
        <p:blipFill>
          <a:blip r:embed="rId2"/>
          <a:stretch>
            <a:fillRect/>
          </a:stretch>
        </p:blipFill>
        <p:spPr>
          <a:xfrm>
            <a:off x="8635372" y="3703320"/>
            <a:ext cx="3556628" cy="3154680"/>
          </a:xfrm>
          <a:prstGeom prst="rect">
            <a:avLst/>
          </a:prstGeom>
        </p:spPr>
      </p:pic>
    </p:spTree>
    <p:extLst>
      <p:ext uri="{BB962C8B-B14F-4D97-AF65-F5344CB8AC3E}">
        <p14:creationId xmlns:p14="http://schemas.microsoft.com/office/powerpoint/2010/main" val="3905079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073938"/>
            <a:ext cx="3089275" cy="2316956"/>
          </a:xfrm>
        </p:spPr>
      </p:pic>
      <p:sp>
        <p:nvSpPr>
          <p:cNvPr id="5" name="Content Placeholder 4"/>
          <p:cNvSpPr>
            <a:spLocks noGrp="1"/>
          </p:cNvSpPr>
          <p:nvPr>
            <p:ph idx="1"/>
          </p:nvPr>
        </p:nvSpPr>
        <p:spPr/>
        <p:txBody>
          <a:bodyPr/>
          <a:lstStyle/>
          <a:p>
            <a:r>
              <a:rPr lang="en-US" dirty="0" smtClean="0">
                <a:solidFill>
                  <a:srgbClr val="FFC000"/>
                </a:solidFill>
              </a:rPr>
              <a:t>Policy</a:t>
            </a:r>
            <a:r>
              <a:rPr lang="en-US" dirty="0" smtClean="0"/>
              <a:t> 2012: 3 years</a:t>
            </a:r>
          </a:p>
          <a:p>
            <a:r>
              <a:rPr lang="en-US" dirty="0" smtClean="0"/>
              <a:t>All central Government units</a:t>
            </a:r>
          </a:p>
          <a:p>
            <a:r>
              <a:rPr lang="en-US" dirty="0" smtClean="0"/>
              <a:t>20% of total purchase from MSME</a:t>
            </a:r>
          </a:p>
          <a:p>
            <a:r>
              <a:rPr lang="en-US" dirty="0" smtClean="0"/>
              <a:t>Within that 4% from SC/ST</a:t>
            </a:r>
          </a:p>
          <a:p>
            <a:r>
              <a:rPr lang="en-US" dirty="0" smtClean="0">
                <a:solidFill>
                  <a:srgbClr val="FFC000"/>
                </a:solidFill>
              </a:rPr>
              <a:t>Bill 2012:</a:t>
            </a:r>
            <a:r>
              <a:rPr lang="en-US" dirty="0" smtClean="0"/>
              <a:t> transparency in public procurement &gt;50 lakhs. Competitive bidding, Jail terms etc. Modi trying to revive. (Mar-20-2015)</a:t>
            </a:r>
            <a:endParaRPr lang="en-US" dirty="0"/>
          </a:p>
        </p:txBody>
      </p:sp>
      <p:sp>
        <p:nvSpPr>
          <p:cNvPr id="4" name="Title 3"/>
          <p:cNvSpPr>
            <a:spLocks noGrp="1"/>
          </p:cNvSpPr>
          <p:nvPr>
            <p:ph type="title"/>
          </p:nvPr>
        </p:nvSpPr>
        <p:spPr/>
        <p:txBody>
          <a:bodyPr/>
          <a:lstStyle/>
          <a:p>
            <a:r>
              <a:rPr lang="en-US" dirty="0" smtClean="0"/>
              <a:t>Public</a:t>
            </a:r>
            <a:br>
              <a:rPr lang="en-US" dirty="0" smtClean="0"/>
            </a:br>
            <a:r>
              <a:rPr lang="en-US" dirty="0" smtClean="0"/>
              <a:t>Procurement</a:t>
            </a:r>
            <a:endParaRPr lang="en-US" dirty="0"/>
          </a:p>
        </p:txBody>
      </p:sp>
      <p:sp>
        <p:nvSpPr>
          <p:cNvPr id="6" name="Text Placeholder 5"/>
          <p:cNvSpPr>
            <a:spLocks noGrp="1"/>
          </p:cNvSpPr>
          <p:nvPr>
            <p:ph type="body" sz="quarter" idx="13"/>
          </p:nvPr>
        </p:nvSpPr>
        <p:spPr/>
        <p:txBody>
          <a:bodyPr/>
          <a:lstStyle/>
          <a:p>
            <a:r>
              <a:rPr lang="en-US" dirty="0" smtClean="0"/>
              <a:t>MSME</a:t>
            </a:r>
            <a:endParaRPr lang="en-US" dirty="0"/>
          </a:p>
        </p:txBody>
      </p:sp>
    </p:spTree>
    <p:extLst>
      <p:ext uri="{BB962C8B-B14F-4D97-AF65-F5344CB8AC3E}">
        <p14:creationId xmlns:p14="http://schemas.microsoft.com/office/powerpoint/2010/main" val="2976229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9396"/>
            <a:ext cx="6096851" cy="3429479"/>
          </a:xfrm>
          <a:prstGeom prst="rect">
            <a:avLst/>
          </a:prstGeom>
        </p:spPr>
      </p:pic>
      <p:pic>
        <p:nvPicPr>
          <p:cNvPr id="5" name="Picture 4"/>
          <p:cNvPicPr>
            <a:picLocks noChangeAspect="1"/>
          </p:cNvPicPr>
          <p:nvPr/>
        </p:nvPicPr>
        <p:blipFill>
          <a:blip r:embed="rId3"/>
          <a:stretch>
            <a:fillRect/>
          </a:stretch>
        </p:blipFill>
        <p:spPr>
          <a:xfrm>
            <a:off x="4425351" y="2368930"/>
            <a:ext cx="8740451" cy="4393027"/>
          </a:xfrm>
          <a:prstGeom prst="rect">
            <a:avLst/>
          </a:prstGeom>
        </p:spPr>
      </p:pic>
      <p:pic>
        <p:nvPicPr>
          <p:cNvPr id="2" name="Picture 1"/>
          <p:cNvPicPr>
            <a:picLocks noChangeAspect="1"/>
          </p:cNvPicPr>
          <p:nvPr/>
        </p:nvPicPr>
        <p:blipFill>
          <a:blip r:embed="rId4"/>
          <a:stretch>
            <a:fillRect/>
          </a:stretch>
        </p:blipFill>
        <p:spPr>
          <a:xfrm>
            <a:off x="7720231" y="129396"/>
            <a:ext cx="4215064" cy="210875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 name="Right Arrow 2"/>
          <p:cNvSpPr/>
          <p:nvPr/>
        </p:nvSpPr>
        <p:spPr>
          <a:xfrm rot="2339747">
            <a:off x="5299803" y="2336459"/>
            <a:ext cx="808546" cy="641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5187982" y="91437"/>
            <a:ext cx="3140368" cy="1541603"/>
          </a:xfrm>
          <a:prstGeom prst="rect">
            <a:avLst/>
          </a:prstGeom>
          <a:solidFill>
            <a:schemeClr val="accent2"/>
          </a:solidFill>
        </p:spPr>
      </p:pic>
      <p:sp>
        <p:nvSpPr>
          <p:cNvPr id="9" name="Right Arrow 8"/>
          <p:cNvSpPr/>
          <p:nvPr/>
        </p:nvSpPr>
        <p:spPr>
          <a:xfrm rot="2339747">
            <a:off x="7200543" y="1965127"/>
            <a:ext cx="1999944" cy="641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111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Legal framework for industries</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996735721"/>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4008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165617" y="2409825"/>
            <a:ext cx="2514228" cy="3767138"/>
          </a:xfrm>
        </p:spPr>
      </p:pic>
      <p:sp>
        <p:nvSpPr>
          <p:cNvPr id="3" name="Content Placeholder 2"/>
          <p:cNvSpPr>
            <a:spLocks noGrp="1"/>
          </p:cNvSpPr>
          <p:nvPr>
            <p:ph idx="1"/>
          </p:nvPr>
        </p:nvSpPr>
        <p:spPr/>
        <p:txBody>
          <a:bodyPr/>
          <a:lstStyle/>
          <a:p>
            <a:r>
              <a:rPr lang="en-US" dirty="0" smtClean="0"/>
              <a:t>Labor laws: concurrent list</a:t>
            </a:r>
          </a:p>
          <a:p>
            <a:r>
              <a:rPr lang="en-US" dirty="0" smtClean="0"/>
              <a:t>44 union, 150+ state laws</a:t>
            </a:r>
          </a:p>
          <a:p>
            <a:r>
              <a:rPr lang="en-US" dirty="0" smtClean="0"/>
              <a:t>Inspector-bribe raj</a:t>
            </a:r>
          </a:p>
          <a:p>
            <a:r>
              <a:rPr lang="en-US" dirty="0" smtClean="0"/>
              <a:t>Industrial dispute act ‘47</a:t>
            </a:r>
          </a:p>
          <a:p>
            <a:r>
              <a:rPr lang="en-US" dirty="0" smtClean="0"/>
              <a:t>&gt;100 workers, Government permission before laying off</a:t>
            </a:r>
          </a:p>
          <a:p>
            <a:r>
              <a:rPr lang="en-US" dirty="0" smtClean="0"/>
              <a:t>Apprentices used as regular workers</a:t>
            </a:r>
          </a:p>
          <a:p>
            <a:r>
              <a:rPr lang="en-US" dirty="0"/>
              <a:t>Super-contractors: no EPF, </a:t>
            </a:r>
            <a:r>
              <a:rPr lang="en-US" dirty="0" smtClean="0"/>
              <a:t>SS</a:t>
            </a:r>
            <a:endParaRPr lang="en-US" dirty="0"/>
          </a:p>
        </p:txBody>
      </p:sp>
      <p:sp>
        <p:nvSpPr>
          <p:cNvPr id="4" name="Title 3"/>
          <p:cNvSpPr>
            <a:spLocks noGrp="1"/>
          </p:cNvSpPr>
          <p:nvPr>
            <p:ph type="title"/>
          </p:nvPr>
        </p:nvSpPr>
        <p:spPr/>
        <p:txBody>
          <a:bodyPr/>
          <a:lstStyle/>
          <a:p>
            <a:r>
              <a:rPr lang="en-US" dirty="0" smtClean="0"/>
              <a:t>Labor </a:t>
            </a:r>
            <a:br>
              <a:rPr lang="en-US" dirty="0" smtClean="0"/>
            </a:br>
            <a:r>
              <a:rPr lang="en-US" dirty="0" smtClean="0"/>
              <a:t>reforms</a:t>
            </a:r>
            <a:endParaRPr lang="en-US" dirty="0"/>
          </a:p>
        </p:txBody>
      </p:sp>
      <p:sp>
        <p:nvSpPr>
          <p:cNvPr id="5" name="Text Placeholder 4"/>
          <p:cNvSpPr>
            <a:spLocks noGrp="1"/>
          </p:cNvSpPr>
          <p:nvPr>
            <p:ph type="body" sz="quarter" idx="13"/>
          </p:nvPr>
        </p:nvSpPr>
        <p:spPr/>
        <p:txBody>
          <a:bodyPr/>
          <a:lstStyle/>
          <a:p>
            <a:r>
              <a:rPr lang="en-US" dirty="0" smtClean="0"/>
              <a:t>WHY?</a:t>
            </a:r>
            <a:endParaRPr lang="en-US" dirty="0"/>
          </a:p>
        </p:txBody>
      </p:sp>
    </p:spTree>
    <p:extLst>
      <p:ext uri="{BB962C8B-B14F-4D97-AF65-F5344CB8AC3E}">
        <p14:creationId xmlns:p14="http://schemas.microsoft.com/office/powerpoint/2010/main" val="1328837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ndiatogether.org/uploads/picture/image/1416/pvnrao.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9840599" y="3405575"/>
            <a:ext cx="1164265" cy="177563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r>
              <a:rPr lang="en-US" dirty="0"/>
              <a:t>FDI relaxed</a:t>
            </a:r>
          </a:p>
          <a:p>
            <a:r>
              <a:rPr lang="en-US" dirty="0"/>
              <a:t>NRI can invest </a:t>
            </a:r>
            <a:r>
              <a:rPr lang="en-US" dirty="0" err="1"/>
              <a:t>upto</a:t>
            </a:r>
            <a:r>
              <a:rPr lang="en-US" dirty="0"/>
              <a:t> 100%</a:t>
            </a:r>
          </a:p>
          <a:p>
            <a:r>
              <a:rPr lang="en-US" dirty="0"/>
              <a:t>Software technology </a:t>
            </a:r>
            <a:r>
              <a:rPr lang="en-US" dirty="0" smtClean="0"/>
              <a:t>parks</a:t>
            </a:r>
          </a:p>
          <a:p>
            <a:r>
              <a:rPr lang="en-US" dirty="0" smtClean="0"/>
              <a:t>Disinvestment of PSU, </a:t>
            </a:r>
            <a:r>
              <a:rPr lang="en-US" dirty="0" err="1" smtClean="0"/>
              <a:t>Miniratna-Navratna</a:t>
            </a:r>
            <a:endParaRPr lang="en-US" dirty="0"/>
          </a:p>
          <a:p>
            <a:r>
              <a:rPr lang="en-US" dirty="0" smtClean="0"/>
              <a:t>MRTP act (‘69)=&gt; CCI act (2002)</a:t>
            </a:r>
          </a:p>
          <a:p>
            <a:endParaRPr lang="en-US" dirty="0"/>
          </a:p>
        </p:txBody>
      </p:sp>
      <p:sp>
        <p:nvSpPr>
          <p:cNvPr id="3" name="Title 2"/>
          <p:cNvSpPr>
            <a:spLocks noGrp="1"/>
          </p:cNvSpPr>
          <p:nvPr>
            <p:ph type="title"/>
          </p:nvPr>
        </p:nvSpPr>
        <p:spPr/>
        <p:txBody>
          <a:bodyPr>
            <a:normAutofit/>
          </a:bodyPr>
          <a:lstStyle/>
          <a:p>
            <a:r>
              <a:rPr lang="en-US" dirty="0" smtClean="0"/>
              <a:t>industrial policy features</a:t>
            </a:r>
            <a:endParaRPr lang="en-US" dirty="0"/>
          </a:p>
        </p:txBody>
      </p:sp>
      <p:sp>
        <p:nvSpPr>
          <p:cNvPr id="6" name="Text Placeholder 5"/>
          <p:cNvSpPr>
            <a:spLocks noGrp="1"/>
          </p:cNvSpPr>
          <p:nvPr>
            <p:ph type="body" sz="quarter" idx="13"/>
          </p:nvPr>
        </p:nvSpPr>
        <p:spPr/>
        <p:txBody>
          <a:bodyPr/>
          <a:lstStyle/>
          <a:p>
            <a:r>
              <a:rPr lang="en-US" dirty="0" smtClean="0"/>
              <a:t>1991</a:t>
            </a:r>
            <a:endParaRPr lang="en-US" dirty="0"/>
          </a:p>
        </p:txBody>
      </p:sp>
    </p:spTree>
    <p:extLst>
      <p:ext uri="{BB962C8B-B14F-4D97-AF65-F5344CB8AC3E}">
        <p14:creationId xmlns:p14="http://schemas.microsoft.com/office/powerpoint/2010/main" val="38205622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165617" y="2409825"/>
            <a:ext cx="2514228" cy="3767138"/>
          </a:xfrm>
        </p:spPr>
      </p:pic>
      <p:sp>
        <p:nvSpPr>
          <p:cNvPr id="3" name="Content Placeholder 2"/>
          <p:cNvSpPr>
            <a:spLocks noGrp="1"/>
          </p:cNvSpPr>
          <p:nvPr>
            <p:ph idx="1"/>
          </p:nvPr>
        </p:nvSpPr>
        <p:spPr/>
        <p:txBody>
          <a:bodyPr/>
          <a:lstStyle/>
          <a:p>
            <a:pPr fontAlgn="ctr"/>
            <a:r>
              <a:rPr lang="en-US" dirty="0" smtClean="0">
                <a:solidFill>
                  <a:srgbClr val="FFC000"/>
                </a:solidFill>
              </a:rPr>
              <a:t>Budget 2015</a:t>
            </a:r>
            <a:r>
              <a:rPr lang="en-US" dirty="0" smtClean="0"/>
              <a:t>: If </a:t>
            </a:r>
            <a:r>
              <a:rPr lang="en-US" dirty="0"/>
              <a:t>50 "regular workers": owner eligible for deduction</a:t>
            </a:r>
            <a:r>
              <a:rPr lang="en-US" dirty="0" smtClean="0"/>
              <a:t>. Earlier </a:t>
            </a:r>
            <a:r>
              <a:rPr lang="en-US" dirty="0"/>
              <a:t>100 </a:t>
            </a:r>
            <a:r>
              <a:rPr lang="en-US" dirty="0" smtClean="0"/>
              <a:t>required</a:t>
            </a:r>
            <a:r>
              <a:rPr lang="en-US" dirty="0"/>
              <a:t>.</a:t>
            </a:r>
          </a:p>
          <a:p>
            <a:r>
              <a:rPr lang="en-US" dirty="0" smtClean="0"/>
              <a:t>Two bills in LS (2014, Aug)</a:t>
            </a:r>
          </a:p>
          <a:p>
            <a:pPr lvl="1"/>
            <a:r>
              <a:rPr lang="en-US" dirty="0" smtClean="0"/>
              <a:t>Factories Bill</a:t>
            </a:r>
          </a:p>
          <a:p>
            <a:pPr lvl="1"/>
            <a:r>
              <a:rPr lang="en-US" dirty="0" smtClean="0"/>
              <a:t>Apprentice Bill</a:t>
            </a:r>
            <a:endParaRPr lang="en-US" dirty="0"/>
          </a:p>
        </p:txBody>
      </p:sp>
      <p:sp>
        <p:nvSpPr>
          <p:cNvPr id="4" name="Title 3"/>
          <p:cNvSpPr>
            <a:spLocks noGrp="1"/>
          </p:cNvSpPr>
          <p:nvPr>
            <p:ph type="title"/>
          </p:nvPr>
        </p:nvSpPr>
        <p:spPr/>
        <p:txBody>
          <a:bodyPr/>
          <a:lstStyle/>
          <a:p>
            <a:r>
              <a:rPr lang="en-US" dirty="0" smtClean="0"/>
              <a:t>Labor </a:t>
            </a:r>
            <a:br>
              <a:rPr lang="en-US" dirty="0" smtClean="0"/>
            </a:br>
            <a:r>
              <a:rPr lang="en-US" dirty="0" smtClean="0"/>
              <a:t>reforms</a:t>
            </a:r>
            <a:endParaRPr lang="en-US" dirty="0"/>
          </a:p>
        </p:txBody>
      </p:sp>
      <p:sp>
        <p:nvSpPr>
          <p:cNvPr id="5" name="Text Placeholder 4"/>
          <p:cNvSpPr>
            <a:spLocks noGrp="1"/>
          </p:cNvSpPr>
          <p:nvPr>
            <p:ph type="body" sz="quarter" idx="13"/>
          </p:nvPr>
        </p:nvSpPr>
        <p:spPr/>
        <p:txBody>
          <a:bodyPr/>
          <a:lstStyle/>
          <a:p>
            <a:r>
              <a:rPr lang="en-US" dirty="0" smtClean="0"/>
              <a:t>Solution</a:t>
            </a:r>
            <a:endParaRPr lang="en-US" dirty="0"/>
          </a:p>
        </p:txBody>
      </p:sp>
    </p:spTree>
    <p:extLst>
      <p:ext uri="{BB962C8B-B14F-4D97-AF65-F5344CB8AC3E}">
        <p14:creationId xmlns:p14="http://schemas.microsoft.com/office/powerpoint/2010/main" val="24408150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757487"/>
            <a:ext cx="3071813" cy="3071813"/>
          </a:xfrm>
        </p:spPr>
      </p:pic>
      <p:sp>
        <p:nvSpPr>
          <p:cNvPr id="3" name="Content Placeholder 2"/>
          <p:cNvSpPr>
            <a:spLocks noGrp="1"/>
          </p:cNvSpPr>
          <p:nvPr>
            <p:ph idx="1"/>
          </p:nvPr>
        </p:nvSpPr>
        <p:spPr/>
        <p:txBody>
          <a:bodyPr/>
          <a:lstStyle/>
          <a:p>
            <a:r>
              <a:rPr lang="en-US" dirty="0" smtClean="0"/>
              <a:t>1948: Factories Act</a:t>
            </a:r>
          </a:p>
          <a:p>
            <a:r>
              <a:rPr lang="en-US" dirty="0" smtClean="0"/>
              <a:t>2010: </a:t>
            </a:r>
            <a:r>
              <a:rPr lang="en-US" dirty="0" err="1" smtClean="0"/>
              <a:t>Narendra</a:t>
            </a:r>
            <a:r>
              <a:rPr lang="en-US" dirty="0" smtClean="0"/>
              <a:t> Jadhav Committee</a:t>
            </a:r>
          </a:p>
          <a:p>
            <a:r>
              <a:rPr lang="en-US" dirty="0" smtClean="0"/>
              <a:t>2014: Amendment bill</a:t>
            </a:r>
            <a:endParaRPr lang="en-US" dirty="0"/>
          </a:p>
        </p:txBody>
      </p:sp>
      <p:sp>
        <p:nvSpPr>
          <p:cNvPr id="4" name="Title 3"/>
          <p:cNvSpPr>
            <a:spLocks noGrp="1"/>
          </p:cNvSpPr>
          <p:nvPr>
            <p:ph type="title"/>
          </p:nvPr>
        </p:nvSpPr>
        <p:spPr/>
        <p:txBody>
          <a:bodyPr/>
          <a:lstStyle/>
          <a:p>
            <a:r>
              <a:rPr lang="en-US" dirty="0" smtClean="0"/>
              <a:t>Factories</a:t>
            </a:r>
            <a:br>
              <a:rPr lang="en-US" dirty="0" smtClean="0"/>
            </a:br>
            <a:r>
              <a:rPr lang="en-US" dirty="0" smtClean="0"/>
              <a:t>Act</a:t>
            </a:r>
            <a:endParaRPr lang="en-US" dirty="0"/>
          </a:p>
        </p:txBody>
      </p:sp>
      <p:sp>
        <p:nvSpPr>
          <p:cNvPr id="5" name="Text Placeholder 4"/>
          <p:cNvSpPr>
            <a:spLocks noGrp="1"/>
          </p:cNvSpPr>
          <p:nvPr>
            <p:ph type="body" sz="quarter" idx="13"/>
          </p:nvPr>
        </p:nvSpPr>
        <p:spPr/>
        <p:txBody>
          <a:bodyPr/>
          <a:lstStyle/>
          <a:p>
            <a:r>
              <a:rPr lang="en-US" dirty="0" smtClean="0"/>
              <a:t>Laws</a:t>
            </a:r>
            <a:endParaRPr lang="en-US" dirty="0"/>
          </a:p>
        </p:txBody>
      </p:sp>
    </p:spTree>
    <p:extLst>
      <p:ext uri="{BB962C8B-B14F-4D97-AF65-F5344CB8AC3E}">
        <p14:creationId xmlns:p14="http://schemas.microsoft.com/office/powerpoint/2010/main" val="39652522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757487"/>
            <a:ext cx="3071813" cy="3071813"/>
          </a:xfrm>
        </p:spPr>
      </p:pic>
      <p:graphicFrame>
        <p:nvGraphicFramePr>
          <p:cNvPr id="2" name="Content Placeholder 1"/>
          <p:cNvGraphicFramePr>
            <a:graphicFrameLocks noGrp="1"/>
          </p:cNvGraphicFramePr>
          <p:nvPr>
            <p:ph idx="1"/>
            <p:extLst>
              <p:ext uri="{D42A27DB-BD31-4B8C-83A1-F6EECF244321}">
                <p14:modId xmlns:p14="http://schemas.microsoft.com/office/powerpoint/2010/main" val="3995748057"/>
              </p:ext>
            </p:extLst>
          </p:nvPr>
        </p:nvGraphicFramePr>
        <p:xfrm>
          <a:off x="322263" y="287338"/>
          <a:ext cx="8497887" cy="4059841"/>
        </p:xfrm>
        <a:graphic>
          <a:graphicData uri="http://schemas.openxmlformats.org/drawingml/2006/table">
            <a:tbl>
              <a:tblPr firstRow="1" firstCol="1" bandRow="1">
                <a:tableStyleId>{7DF18680-E054-41AD-8BC1-D1AEF772440D}</a:tableStyleId>
              </a:tblPr>
              <a:tblGrid>
                <a:gridCol w="2832629"/>
                <a:gridCol w="2832629"/>
                <a:gridCol w="2832629"/>
              </a:tblGrid>
              <a:tr h="929037">
                <a:tc>
                  <a:txBody>
                    <a:bodyPr/>
                    <a:lstStyle/>
                    <a:p>
                      <a:pPr marL="0" marR="0">
                        <a:lnSpc>
                          <a:spcPct val="107000"/>
                        </a:lnSpc>
                        <a:spcBef>
                          <a:spcPts val="0"/>
                        </a:spcBef>
                        <a:spcAft>
                          <a:spcPts val="0"/>
                        </a:spcAft>
                      </a:pPr>
                      <a:r>
                        <a:rPr lang="en-US" sz="4800" dirty="0">
                          <a:latin typeface="Franklin Gothic Medium Cond" panose="020B0606030402020204" pitchFamily="34" charset="0"/>
                        </a:rPr>
                        <a:t>criteria</a:t>
                      </a:r>
                    </a:p>
                  </a:txBody>
                  <a:tcPr marL="55421" marR="55421" marT="0" marB="0"/>
                </a:tc>
                <a:tc>
                  <a:txBody>
                    <a:bodyPr/>
                    <a:lstStyle/>
                    <a:p>
                      <a:pPr marL="0" marR="0">
                        <a:lnSpc>
                          <a:spcPct val="107000"/>
                        </a:lnSpc>
                        <a:spcBef>
                          <a:spcPts val="0"/>
                        </a:spcBef>
                        <a:spcAft>
                          <a:spcPts val="0"/>
                        </a:spcAft>
                      </a:pPr>
                      <a:r>
                        <a:rPr lang="en-US" sz="4800" dirty="0" smtClean="0">
                          <a:latin typeface="Franklin Gothic Medium Cond" panose="020B0606030402020204" pitchFamily="34" charset="0"/>
                        </a:rPr>
                        <a:t>1948</a:t>
                      </a:r>
                      <a:endParaRPr lang="en-US" sz="4800" dirty="0">
                        <a:latin typeface="Franklin Gothic Medium Cond" panose="020B0606030402020204" pitchFamily="34" charset="0"/>
                      </a:endParaRPr>
                    </a:p>
                  </a:txBody>
                  <a:tcPr marL="55421" marR="55421" marT="0" marB="0"/>
                </a:tc>
                <a:tc>
                  <a:txBody>
                    <a:bodyPr/>
                    <a:lstStyle/>
                    <a:p>
                      <a:pPr marL="0" marR="0">
                        <a:lnSpc>
                          <a:spcPct val="107000"/>
                        </a:lnSpc>
                        <a:spcBef>
                          <a:spcPts val="0"/>
                        </a:spcBef>
                        <a:spcAft>
                          <a:spcPts val="0"/>
                        </a:spcAft>
                      </a:pPr>
                      <a:r>
                        <a:rPr lang="en-US" sz="4800" dirty="0" smtClean="0">
                          <a:latin typeface="Franklin Gothic Medium Cond" panose="020B0606030402020204" pitchFamily="34" charset="0"/>
                        </a:rPr>
                        <a:t>2014</a:t>
                      </a:r>
                      <a:endParaRPr lang="en-US" sz="4800" dirty="0">
                        <a:latin typeface="Franklin Gothic Medium Cond" panose="020B0606030402020204" pitchFamily="34" charset="0"/>
                      </a:endParaRPr>
                    </a:p>
                  </a:txBody>
                  <a:tcPr marL="55421" marR="55421" marT="0" marB="0"/>
                </a:tc>
              </a:tr>
              <a:tr h="144967">
                <a:tc>
                  <a:txBody>
                    <a:bodyPr/>
                    <a:lstStyle/>
                    <a:p>
                      <a:pPr marL="0" marR="0">
                        <a:lnSpc>
                          <a:spcPct val="107000"/>
                        </a:lnSpc>
                        <a:spcBef>
                          <a:spcPts val="0"/>
                        </a:spcBef>
                        <a:spcAft>
                          <a:spcPts val="0"/>
                        </a:spcAft>
                      </a:pPr>
                      <a:r>
                        <a:rPr lang="en-US" sz="4800" dirty="0" smtClean="0">
                          <a:latin typeface="Franklin Gothic Medium Cond" panose="020B0606030402020204" pitchFamily="34" charset="0"/>
                        </a:rPr>
                        <a:t>power </a:t>
                      </a:r>
                    </a:p>
                    <a:p>
                      <a:pPr marL="0" marR="0">
                        <a:lnSpc>
                          <a:spcPct val="107000"/>
                        </a:lnSpc>
                        <a:spcBef>
                          <a:spcPts val="0"/>
                        </a:spcBef>
                        <a:spcAft>
                          <a:spcPts val="0"/>
                        </a:spcAft>
                      </a:pPr>
                      <a:r>
                        <a:rPr lang="en-US" sz="4800" dirty="0" smtClean="0">
                          <a:latin typeface="Franklin Gothic Medium Cond" panose="020B0606030402020204" pitchFamily="34" charset="0"/>
                        </a:rPr>
                        <a:t>used</a:t>
                      </a:r>
                      <a:endParaRPr lang="en-US" sz="4800" dirty="0">
                        <a:latin typeface="Franklin Gothic Medium Cond" panose="020B0606030402020204" pitchFamily="34" charset="0"/>
                      </a:endParaRPr>
                    </a:p>
                  </a:txBody>
                  <a:tcPr marL="55421" marR="55421" marT="0" marB="0"/>
                </a:tc>
                <a:tc>
                  <a:txBody>
                    <a:bodyPr/>
                    <a:lstStyle/>
                    <a:p>
                      <a:pPr marL="0" marR="0" algn="ctr">
                        <a:lnSpc>
                          <a:spcPct val="107000"/>
                        </a:lnSpc>
                        <a:spcBef>
                          <a:spcPts val="0"/>
                        </a:spcBef>
                        <a:spcAft>
                          <a:spcPts val="0"/>
                        </a:spcAft>
                      </a:pPr>
                      <a:r>
                        <a:rPr lang="en-US" sz="4800" dirty="0">
                          <a:latin typeface="Franklin Gothic Medium Cond" panose="020B0606030402020204" pitchFamily="34" charset="0"/>
                        </a:rPr>
                        <a:t>10 </a:t>
                      </a:r>
                      <a:endParaRPr lang="en-US" sz="4800" dirty="0" smtClean="0">
                        <a:latin typeface="Franklin Gothic Medium Cond" panose="020B0606030402020204" pitchFamily="34" charset="0"/>
                      </a:endParaRPr>
                    </a:p>
                    <a:p>
                      <a:pPr marL="0" marR="0" algn="ctr">
                        <a:lnSpc>
                          <a:spcPct val="107000"/>
                        </a:lnSpc>
                        <a:spcBef>
                          <a:spcPts val="0"/>
                        </a:spcBef>
                        <a:spcAft>
                          <a:spcPts val="0"/>
                        </a:spcAft>
                      </a:pPr>
                      <a:r>
                        <a:rPr lang="en-US" sz="4800" dirty="0" smtClean="0">
                          <a:latin typeface="Franklin Gothic Medium Cond" panose="020B0606030402020204" pitchFamily="34" charset="0"/>
                        </a:rPr>
                        <a:t>workers</a:t>
                      </a:r>
                      <a:endParaRPr lang="en-US" sz="4800" dirty="0">
                        <a:latin typeface="Franklin Gothic Medium Cond" panose="020B0606030402020204" pitchFamily="34" charset="0"/>
                      </a:endParaRPr>
                    </a:p>
                  </a:txBody>
                  <a:tcPr marL="55421" marR="55421" marT="0" marB="0"/>
                </a:tc>
                <a:tc>
                  <a:txBody>
                    <a:bodyPr/>
                    <a:lstStyle/>
                    <a:p>
                      <a:pPr marL="0" marR="0" algn="ctr">
                        <a:lnSpc>
                          <a:spcPct val="107000"/>
                        </a:lnSpc>
                        <a:spcBef>
                          <a:spcPts val="0"/>
                        </a:spcBef>
                        <a:spcAft>
                          <a:spcPts val="0"/>
                        </a:spcAft>
                      </a:pPr>
                      <a:r>
                        <a:rPr lang="en-US" sz="4800" dirty="0">
                          <a:latin typeface="Franklin Gothic Medium Cond" panose="020B0606030402020204" pitchFamily="34" charset="0"/>
                        </a:rPr>
                        <a:t>20</a:t>
                      </a:r>
                    </a:p>
                  </a:txBody>
                  <a:tcPr marL="55421" marR="55421" marT="0" marB="0"/>
                </a:tc>
              </a:tr>
              <a:tr h="144967">
                <a:tc>
                  <a:txBody>
                    <a:bodyPr/>
                    <a:lstStyle/>
                    <a:p>
                      <a:pPr marL="0" marR="0">
                        <a:lnSpc>
                          <a:spcPct val="107000"/>
                        </a:lnSpc>
                        <a:spcBef>
                          <a:spcPts val="0"/>
                        </a:spcBef>
                        <a:spcAft>
                          <a:spcPts val="0"/>
                        </a:spcAft>
                      </a:pPr>
                      <a:r>
                        <a:rPr lang="en-US" sz="4800">
                          <a:latin typeface="Franklin Gothic Medium Cond" panose="020B0606030402020204" pitchFamily="34" charset="0"/>
                        </a:rPr>
                        <a:t>power not used</a:t>
                      </a:r>
                    </a:p>
                  </a:txBody>
                  <a:tcPr marL="55421" marR="55421" marT="0" marB="0"/>
                </a:tc>
                <a:tc>
                  <a:txBody>
                    <a:bodyPr/>
                    <a:lstStyle/>
                    <a:p>
                      <a:pPr marL="0" marR="0" algn="ctr">
                        <a:lnSpc>
                          <a:spcPct val="107000"/>
                        </a:lnSpc>
                        <a:spcBef>
                          <a:spcPts val="0"/>
                        </a:spcBef>
                        <a:spcAft>
                          <a:spcPts val="0"/>
                        </a:spcAft>
                      </a:pPr>
                      <a:r>
                        <a:rPr lang="en-US" sz="4800" dirty="0">
                          <a:latin typeface="Franklin Gothic Medium Cond" panose="020B0606030402020204" pitchFamily="34" charset="0"/>
                        </a:rPr>
                        <a:t>20 </a:t>
                      </a:r>
                      <a:endParaRPr lang="en-US" sz="4800" dirty="0" smtClean="0">
                        <a:latin typeface="Franklin Gothic Medium Cond" panose="020B0606030402020204" pitchFamily="34" charset="0"/>
                      </a:endParaRPr>
                    </a:p>
                    <a:p>
                      <a:pPr marL="0" marR="0" algn="ctr">
                        <a:lnSpc>
                          <a:spcPct val="107000"/>
                        </a:lnSpc>
                        <a:spcBef>
                          <a:spcPts val="0"/>
                        </a:spcBef>
                        <a:spcAft>
                          <a:spcPts val="0"/>
                        </a:spcAft>
                      </a:pPr>
                      <a:r>
                        <a:rPr lang="en-US" sz="4800" dirty="0" smtClean="0">
                          <a:latin typeface="Franklin Gothic Medium Cond" panose="020B0606030402020204" pitchFamily="34" charset="0"/>
                        </a:rPr>
                        <a:t>workers</a:t>
                      </a:r>
                      <a:endParaRPr lang="en-US" sz="4800" dirty="0">
                        <a:latin typeface="Franklin Gothic Medium Cond" panose="020B0606030402020204" pitchFamily="34" charset="0"/>
                      </a:endParaRPr>
                    </a:p>
                  </a:txBody>
                  <a:tcPr marL="55421" marR="55421" marT="0" marB="0"/>
                </a:tc>
                <a:tc>
                  <a:txBody>
                    <a:bodyPr/>
                    <a:lstStyle/>
                    <a:p>
                      <a:pPr marL="0" marR="0" algn="ctr">
                        <a:lnSpc>
                          <a:spcPct val="107000"/>
                        </a:lnSpc>
                        <a:spcBef>
                          <a:spcPts val="0"/>
                        </a:spcBef>
                        <a:spcAft>
                          <a:spcPts val="0"/>
                        </a:spcAft>
                      </a:pPr>
                      <a:r>
                        <a:rPr lang="en-US" sz="4800" dirty="0">
                          <a:latin typeface="Franklin Gothic Medium Cond" panose="020B0606030402020204" pitchFamily="34" charset="0"/>
                        </a:rPr>
                        <a:t>40</a:t>
                      </a:r>
                    </a:p>
                  </a:txBody>
                  <a:tcPr marL="55421" marR="55421" marT="0" marB="0"/>
                </a:tc>
              </a:tr>
            </a:tbl>
          </a:graphicData>
        </a:graphic>
      </p:graphicFrame>
      <p:sp>
        <p:nvSpPr>
          <p:cNvPr id="4" name="Title 3"/>
          <p:cNvSpPr>
            <a:spLocks noGrp="1"/>
          </p:cNvSpPr>
          <p:nvPr>
            <p:ph type="title"/>
          </p:nvPr>
        </p:nvSpPr>
        <p:spPr/>
        <p:txBody>
          <a:bodyPr/>
          <a:lstStyle/>
          <a:p>
            <a:r>
              <a:rPr lang="en-US" dirty="0" smtClean="0"/>
              <a:t>Factories</a:t>
            </a:r>
            <a:br>
              <a:rPr lang="en-US" dirty="0" smtClean="0"/>
            </a:br>
            <a:r>
              <a:rPr lang="en-US" dirty="0" smtClean="0"/>
              <a:t>Act</a:t>
            </a:r>
            <a:endParaRPr lang="en-US" dirty="0"/>
          </a:p>
        </p:txBody>
      </p:sp>
      <p:sp>
        <p:nvSpPr>
          <p:cNvPr id="5" name="Text Placeholder 4"/>
          <p:cNvSpPr>
            <a:spLocks noGrp="1"/>
          </p:cNvSpPr>
          <p:nvPr>
            <p:ph type="body" sz="quarter" idx="13"/>
          </p:nvPr>
        </p:nvSpPr>
        <p:spPr/>
        <p:txBody>
          <a:bodyPr/>
          <a:lstStyle/>
          <a:p>
            <a:r>
              <a:rPr lang="en-US" dirty="0" smtClean="0"/>
              <a:t>Meaning</a:t>
            </a:r>
            <a:endParaRPr lang="en-US" dirty="0"/>
          </a:p>
        </p:txBody>
      </p:sp>
      <p:sp>
        <p:nvSpPr>
          <p:cNvPr id="7" name="TextBox 6"/>
          <p:cNvSpPr txBox="1"/>
          <p:nvPr/>
        </p:nvSpPr>
        <p:spPr>
          <a:xfrm>
            <a:off x="294897" y="4394478"/>
            <a:ext cx="10840720" cy="1569660"/>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marL="457200" indent="-457200">
              <a:buFont typeface="Arial" panose="020B0604020202020204" pitchFamily="34" charset="0"/>
              <a:buChar char="•"/>
            </a:pPr>
            <a:r>
              <a:rPr lang="en-US" sz="3200" dirty="0" smtClean="0">
                <a:latin typeface="Franklin Gothic Medium Cond" panose="020B0606030402020204" pitchFamily="34" charset="0"/>
              </a:rPr>
              <a:t>Higher ceiling 70% of units will escape. Heath safety compromised</a:t>
            </a:r>
          </a:p>
          <a:p>
            <a:pPr marL="457200" indent="-457200">
              <a:buFont typeface="Arial" panose="020B0604020202020204" pitchFamily="34" charset="0"/>
              <a:buChar char="•"/>
            </a:pPr>
            <a:r>
              <a:rPr lang="en-US" sz="3200" dirty="0" smtClean="0">
                <a:latin typeface="Franklin Gothic Medium Cond" panose="020B0606030402020204" pitchFamily="34" charset="0"/>
              </a:rPr>
              <a:t>Parliament standing Committee on Labor</a:t>
            </a:r>
          </a:p>
          <a:p>
            <a:pPr marL="457200" indent="-457200">
              <a:buFont typeface="Arial" panose="020B0604020202020204" pitchFamily="34" charset="0"/>
              <a:buChar char="•"/>
            </a:pPr>
            <a:r>
              <a:rPr lang="en-US" sz="3200" dirty="0" smtClean="0">
                <a:latin typeface="Franklin Gothic Medium Cond" panose="020B0606030402020204" pitchFamily="34" charset="0"/>
              </a:rPr>
              <a:t>Government to review the bill (2015-Jan-Feb)</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81354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Women workers can do nightshift</a:t>
            </a:r>
          </a:p>
          <a:p>
            <a:r>
              <a:rPr lang="en-US" dirty="0" smtClean="0"/>
              <a:t>Safety provision and home transport</a:t>
            </a:r>
          </a:p>
          <a:p>
            <a:r>
              <a:rPr lang="en-US" dirty="0" smtClean="0"/>
              <a:t>Can work on moving / heavy machinery</a:t>
            </a:r>
          </a:p>
          <a:p>
            <a:r>
              <a:rPr lang="en-US" dirty="0" smtClean="0">
                <a:solidFill>
                  <a:srgbClr val="FFC000"/>
                </a:solidFill>
              </a:rPr>
              <a:t>Exempt</a:t>
            </a:r>
            <a:r>
              <a:rPr lang="en-US" dirty="0" smtClean="0"/>
              <a:t>: PH and mothers</a:t>
            </a:r>
          </a:p>
        </p:txBody>
      </p:sp>
      <p:sp>
        <p:nvSpPr>
          <p:cNvPr id="4" name="Title 3"/>
          <p:cNvSpPr>
            <a:spLocks noGrp="1"/>
          </p:cNvSpPr>
          <p:nvPr>
            <p:ph type="title"/>
          </p:nvPr>
        </p:nvSpPr>
        <p:spPr/>
        <p:txBody>
          <a:bodyPr/>
          <a:lstStyle/>
          <a:p>
            <a:r>
              <a:rPr lang="en-US" dirty="0" smtClean="0"/>
              <a:t>Women</a:t>
            </a:r>
            <a:br>
              <a:rPr lang="en-US" dirty="0" smtClean="0"/>
            </a:br>
            <a:r>
              <a:rPr lang="en-US" dirty="0" smtClean="0"/>
              <a:t>Empowerment</a:t>
            </a:r>
            <a:endParaRPr lang="en-US" dirty="0"/>
          </a:p>
        </p:txBody>
      </p:sp>
      <p:sp>
        <p:nvSpPr>
          <p:cNvPr id="5" name="Text Placeholder 4"/>
          <p:cNvSpPr>
            <a:spLocks noGrp="1"/>
          </p:cNvSpPr>
          <p:nvPr>
            <p:ph type="body" sz="quarter" idx="13"/>
          </p:nvPr>
        </p:nvSpPr>
        <p:spPr/>
        <p:txBody>
          <a:bodyPr/>
          <a:lstStyle/>
          <a:p>
            <a:r>
              <a:rPr lang="en-US" dirty="0" smtClean="0"/>
              <a:t>Factories Bill</a:t>
            </a:r>
            <a:endParaRPr lang="en-US" dirty="0"/>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64430" y="2409825"/>
            <a:ext cx="2516603" cy="3767138"/>
          </a:xfrm>
        </p:spPr>
      </p:pic>
    </p:spTree>
    <p:extLst>
      <p:ext uri="{BB962C8B-B14F-4D97-AF65-F5344CB8AC3E}">
        <p14:creationId xmlns:p14="http://schemas.microsoft.com/office/powerpoint/2010/main" val="39415442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Cool water irrespective of #workers</a:t>
            </a:r>
          </a:p>
          <a:p>
            <a:r>
              <a:rPr lang="en-US" dirty="0" err="1"/>
              <a:t>Spitton</a:t>
            </a:r>
            <a:r>
              <a:rPr lang="en-US" dirty="0"/>
              <a:t>, sitting facilities=&gt; compoundable offense.</a:t>
            </a:r>
          </a:p>
          <a:p>
            <a:r>
              <a:rPr lang="en-US" dirty="0" smtClean="0"/>
              <a:t>Restroom, </a:t>
            </a:r>
            <a:r>
              <a:rPr lang="en-US" dirty="0"/>
              <a:t>lunchroom &gt;75 workers</a:t>
            </a:r>
          </a:p>
          <a:p>
            <a:r>
              <a:rPr lang="en-US" dirty="0" smtClean="0"/>
              <a:t>Canteen: 200&gt; workers</a:t>
            </a:r>
          </a:p>
          <a:p>
            <a:r>
              <a:rPr lang="en-US" dirty="0" smtClean="0"/>
              <a:t>Self-certification</a:t>
            </a:r>
          </a:p>
          <a:p>
            <a:r>
              <a:rPr lang="en-US" dirty="0" smtClean="0"/>
              <a:t>Union can also make rules. (earlier only states)</a:t>
            </a:r>
          </a:p>
          <a:p>
            <a:endParaRPr lang="en-US" dirty="0" smtClean="0"/>
          </a:p>
        </p:txBody>
      </p:sp>
      <p:sp>
        <p:nvSpPr>
          <p:cNvPr id="4" name="Title 3"/>
          <p:cNvSpPr>
            <a:spLocks noGrp="1"/>
          </p:cNvSpPr>
          <p:nvPr>
            <p:ph type="title"/>
          </p:nvPr>
        </p:nvSpPr>
        <p:spPr/>
        <p:txBody>
          <a:bodyPr/>
          <a:lstStyle/>
          <a:p>
            <a:r>
              <a:rPr lang="en-US" dirty="0" smtClean="0"/>
              <a:t>Workers Facilities</a:t>
            </a:r>
            <a:endParaRPr lang="en-US" dirty="0"/>
          </a:p>
        </p:txBody>
      </p:sp>
      <p:sp>
        <p:nvSpPr>
          <p:cNvPr id="5" name="Text Placeholder 4"/>
          <p:cNvSpPr>
            <a:spLocks noGrp="1"/>
          </p:cNvSpPr>
          <p:nvPr>
            <p:ph type="body" sz="quarter" idx="13"/>
          </p:nvPr>
        </p:nvSpPr>
        <p:spPr/>
        <p:txBody>
          <a:bodyPr/>
          <a:lstStyle/>
          <a:p>
            <a:r>
              <a:rPr lang="en-US" dirty="0"/>
              <a:t>Factories </a:t>
            </a:r>
            <a:r>
              <a:rPr lang="en-US" dirty="0" smtClean="0"/>
              <a:t>Bill</a:t>
            </a:r>
            <a:endParaRPr lang="en-US" dirty="0"/>
          </a:p>
        </p:txBody>
      </p:sp>
      <p:pic>
        <p:nvPicPr>
          <p:cNvPr id="10" name="Content Placeholder 9"/>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117517"/>
            <a:ext cx="3071813" cy="2351753"/>
          </a:xfrm>
        </p:spPr>
      </p:pic>
    </p:spTree>
    <p:extLst>
      <p:ext uri="{BB962C8B-B14F-4D97-AF65-F5344CB8AC3E}">
        <p14:creationId xmlns:p14="http://schemas.microsoft.com/office/powerpoint/2010/main" val="30565373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100 hours overtime per 3 months</a:t>
            </a:r>
          </a:p>
          <a:p>
            <a:r>
              <a:rPr lang="en-US" dirty="0" smtClean="0"/>
              <a:t>Min. 90 days / year to get paid leaves.</a:t>
            </a:r>
          </a:p>
          <a:p>
            <a:r>
              <a:rPr lang="en-US" dirty="0" smtClean="0"/>
              <a:t>Capacity: horsepower=&gt; kilowatts</a:t>
            </a:r>
          </a:p>
          <a:p>
            <a:r>
              <a:rPr lang="en-US" dirty="0" smtClean="0"/>
              <a:t>Can decide its own workweek.</a:t>
            </a:r>
          </a:p>
        </p:txBody>
      </p:sp>
      <p:sp>
        <p:nvSpPr>
          <p:cNvPr id="4" name="Title 3"/>
          <p:cNvSpPr>
            <a:spLocks noGrp="1"/>
          </p:cNvSpPr>
          <p:nvPr>
            <p:ph type="title"/>
          </p:nvPr>
        </p:nvSpPr>
        <p:spPr/>
        <p:txBody>
          <a:bodyPr/>
          <a:lstStyle/>
          <a:p>
            <a:r>
              <a:rPr lang="en-US" dirty="0" smtClean="0"/>
              <a:t>Overtime</a:t>
            </a:r>
            <a:endParaRPr lang="en-US" dirty="0"/>
          </a:p>
        </p:txBody>
      </p:sp>
      <p:sp>
        <p:nvSpPr>
          <p:cNvPr id="5" name="Text Placeholder 4"/>
          <p:cNvSpPr>
            <a:spLocks noGrp="1"/>
          </p:cNvSpPr>
          <p:nvPr>
            <p:ph type="body" sz="quarter" idx="13"/>
          </p:nvPr>
        </p:nvSpPr>
        <p:spPr/>
        <p:txBody>
          <a:bodyPr/>
          <a:lstStyle/>
          <a:p>
            <a:r>
              <a:rPr lang="en-US" dirty="0"/>
              <a:t>Factories Bill</a:t>
            </a:r>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3531" y="3074194"/>
            <a:ext cx="2438400" cy="2438400"/>
          </a:xfrm>
        </p:spPr>
      </p:pic>
    </p:spTree>
    <p:extLst>
      <p:ext uri="{BB962C8B-B14F-4D97-AF65-F5344CB8AC3E}">
        <p14:creationId xmlns:p14="http://schemas.microsoft.com/office/powerpoint/2010/main" val="21013457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Factory Reforms: 4 Benefits</a:t>
            </a:r>
            <a:endParaRPr lang="en-US" dirty="0"/>
          </a:p>
        </p:txBody>
      </p:sp>
      <p:graphicFrame>
        <p:nvGraphicFramePr>
          <p:cNvPr id="8" name="Content Placeholder 6"/>
          <p:cNvGraphicFramePr>
            <a:graphicFrameLocks noGrp="1"/>
          </p:cNvGraphicFramePr>
          <p:nvPr>
            <p:ph idx="1"/>
            <p:extLst>
              <p:ext uri="{D42A27DB-BD31-4B8C-83A1-F6EECF244321}">
                <p14:modId xmlns:p14="http://schemas.microsoft.com/office/powerpoint/2010/main" val="4280953116"/>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78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9F17E023-3A9D-4973-BAC8-7F600EAF2AA0}"/>
                                            </p:graphicEl>
                                          </p:spTgt>
                                        </p:tgtEl>
                                        <p:attrNameLst>
                                          <p:attrName>style.visibility</p:attrName>
                                        </p:attrNameLst>
                                      </p:cBhvr>
                                      <p:to>
                                        <p:strVal val="visible"/>
                                      </p:to>
                                    </p:set>
                                    <p:anim calcmode="lin" valueType="num">
                                      <p:cBhvr additive="base">
                                        <p:cTn id="7" dur="500" fill="hold"/>
                                        <p:tgtEl>
                                          <p:spTgt spid="8">
                                            <p:graphicEl>
                                              <a:dgm id="{9F17E023-3A9D-4973-BAC8-7F600EAF2AA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9F17E023-3A9D-4973-BAC8-7F600EAF2AA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graphicEl>
                                              <a:dgm id="{82C86DBF-B8C5-413F-96BE-0CEA020B6BAD}"/>
                                            </p:graphicEl>
                                          </p:spTgt>
                                        </p:tgtEl>
                                        <p:attrNameLst>
                                          <p:attrName>style.visibility</p:attrName>
                                        </p:attrNameLst>
                                      </p:cBhvr>
                                      <p:to>
                                        <p:strVal val="visible"/>
                                      </p:to>
                                    </p:set>
                                    <p:anim calcmode="lin" valueType="num">
                                      <p:cBhvr additive="base">
                                        <p:cTn id="11" dur="500" fill="hold"/>
                                        <p:tgtEl>
                                          <p:spTgt spid="8">
                                            <p:graphicEl>
                                              <a:dgm id="{82C86DBF-B8C5-413F-96BE-0CEA020B6BAD}"/>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82C86DBF-B8C5-413F-96BE-0CEA020B6BAD}"/>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graphicEl>
                                              <a:dgm id="{27293EA3-DE13-46C7-9FB1-844C89B829B6}"/>
                                            </p:graphicEl>
                                          </p:spTgt>
                                        </p:tgtEl>
                                        <p:attrNameLst>
                                          <p:attrName>style.visibility</p:attrName>
                                        </p:attrNameLst>
                                      </p:cBhvr>
                                      <p:to>
                                        <p:strVal val="visible"/>
                                      </p:to>
                                    </p:set>
                                    <p:anim calcmode="lin" valueType="num">
                                      <p:cBhvr additive="base">
                                        <p:cTn id="15" dur="500" fill="hold"/>
                                        <p:tgtEl>
                                          <p:spTgt spid="8">
                                            <p:graphicEl>
                                              <a:dgm id="{27293EA3-DE13-46C7-9FB1-844C89B829B6}"/>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27293EA3-DE13-46C7-9FB1-844C89B829B6}"/>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graphicEl>
                                              <a:dgm id="{FE597202-2125-4AF3-B88F-806FB0137FD6}"/>
                                            </p:graphicEl>
                                          </p:spTgt>
                                        </p:tgtEl>
                                        <p:attrNameLst>
                                          <p:attrName>style.visibility</p:attrName>
                                        </p:attrNameLst>
                                      </p:cBhvr>
                                      <p:to>
                                        <p:strVal val="visible"/>
                                      </p:to>
                                    </p:set>
                                    <p:anim calcmode="lin" valueType="num">
                                      <p:cBhvr additive="base">
                                        <p:cTn id="21" dur="500" fill="hold"/>
                                        <p:tgtEl>
                                          <p:spTgt spid="8">
                                            <p:graphicEl>
                                              <a:dgm id="{FE597202-2125-4AF3-B88F-806FB0137FD6}"/>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graphicEl>
                                              <a:dgm id="{FE597202-2125-4AF3-B88F-806FB0137FD6}"/>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graphicEl>
                                              <a:dgm id="{17D562E1-B41F-402E-B6E1-551B86AE0B1D}"/>
                                            </p:graphicEl>
                                          </p:spTgt>
                                        </p:tgtEl>
                                        <p:attrNameLst>
                                          <p:attrName>style.visibility</p:attrName>
                                        </p:attrNameLst>
                                      </p:cBhvr>
                                      <p:to>
                                        <p:strVal val="visible"/>
                                      </p:to>
                                    </p:set>
                                    <p:anim calcmode="lin" valueType="num">
                                      <p:cBhvr additive="base">
                                        <p:cTn id="25" dur="500" fill="hold"/>
                                        <p:tgtEl>
                                          <p:spTgt spid="8">
                                            <p:graphicEl>
                                              <a:dgm id="{17D562E1-B41F-402E-B6E1-551B86AE0B1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17D562E1-B41F-402E-B6E1-551B86AE0B1D}"/>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graphicEl>
                                              <a:dgm id="{04241D4E-D7B3-404A-B3EF-45C249167E9A}"/>
                                            </p:graphicEl>
                                          </p:spTgt>
                                        </p:tgtEl>
                                        <p:attrNameLst>
                                          <p:attrName>style.visibility</p:attrName>
                                        </p:attrNameLst>
                                      </p:cBhvr>
                                      <p:to>
                                        <p:strVal val="visible"/>
                                      </p:to>
                                    </p:set>
                                    <p:anim calcmode="lin" valueType="num">
                                      <p:cBhvr additive="base">
                                        <p:cTn id="29" dur="500" fill="hold"/>
                                        <p:tgtEl>
                                          <p:spTgt spid="8">
                                            <p:graphicEl>
                                              <a:dgm id="{04241D4E-D7B3-404A-B3EF-45C249167E9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graphicEl>
                                              <a:dgm id="{04241D4E-D7B3-404A-B3EF-45C249167E9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graphicEl>
                                              <a:dgm id="{5B4444C3-3B97-45E4-84D5-F5F5B4EF34D8}"/>
                                            </p:graphicEl>
                                          </p:spTgt>
                                        </p:tgtEl>
                                        <p:attrNameLst>
                                          <p:attrName>style.visibility</p:attrName>
                                        </p:attrNameLst>
                                      </p:cBhvr>
                                      <p:to>
                                        <p:strVal val="visible"/>
                                      </p:to>
                                    </p:set>
                                    <p:anim calcmode="lin" valueType="num">
                                      <p:cBhvr additive="base">
                                        <p:cTn id="35" dur="500" fill="hold"/>
                                        <p:tgtEl>
                                          <p:spTgt spid="8">
                                            <p:graphicEl>
                                              <a:dgm id="{5B4444C3-3B97-45E4-84D5-F5F5B4EF34D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graphicEl>
                                              <a:dgm id="{5B4444C3-3B97-45E4-84D5-F5F5B4EF34D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graphicEl>
                                              <a:dgm id="{5A9C29E6-2A68-4535-B01D-8A54C4162FB9}"/>
                                            </p:graphicEl>
                                          </p:spTgt>
                                        </p:tgtEl>
                                        <p:attrNameLst>
                                          <p:attrName>style.visibility</p:attrName>
                                        </p:attrNameLst>
                                      </p:cBhvr>
                                      <p:to>
                                        <p:strVal val="visible"/>
                                      </p:to>
                                    </p:set>
                                    <p:anim calcmode="lin" valueType="num">
                                      <p:cBhvr additive="base">
                                        <p:cTn id="39" dur="500" fill="hold"/>
                                        <p:tgtEl>
                                          <p:spTgt spid="8">
                                            <p:graphicEl>
                                              <a:dgm id="{5A9C29E6-2A68-4535-B01D-8A54C4162FB9}"/>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graphicEl>
                                              <a:dgm id="{5A9C29E6-2A68-4535-B01D-8A54C4162FB9}"/>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graphicEl>
                                              <a:dgm id="{F31C8C8F-1F6B-457B-86A1-A50047B176E3}"/>
                                            </p:graphicEl>
                                          </p:spTgt>
                                        </p:tgtEl>
                                        <p:attrNameLst>
                                          <p:attrName>style.visibility</p:attrName>
                                        </p:attrNameLst>
                                      </p:cBhvr>
                                      <p:to>
                                        <p:strVal val="visible"/>
                                      </p:to>
                                    </p:set>
                                    <p:anim calcmode="lin" valueType="num">
                                      <p:cBhvr additive="base">
                                        <p:cTn id="43" dur="500" fill="hold"/>
                                        <p:tgtEl>
                                          <p:spTgt spid="8">
                                            <p:graphicEl>
                                              <a:dgm id="{F31C8C8F-1F6B-457B-86A1-A50047B176E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graphicEl>
                                              <a:dgm id="{F31C8C8F-1F6B-457B-86A1-A50047B176E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graphicEl>
                                              <a:dgm id="{2AAAD9DD-8E62-4CB5-B0BC-B90E5F48681B}"/>
                                            </p:graphicEl>
                                          </p:spTgt>
                                        </p:tgtEl>
                                        <p:attrNameLst>
                                          <p:attrName>style.visibility</p:attrName>
                                        </p:attrNameLst>
                                      </p:cBhvr>
                                      <p:to>
                                        <p:strVal val="visible"/>
                                      </p:to>
                                    </p:set>
                                    <p:anim calcmode="lin" valueType="num">
                                      <p:cBhvr additive="base">
                                        <p:cTn id="49" dur="500" fill="hold"/>
                                        <p:tgtEl>
                                          <p:spTgt spid="8">
                                            <p:graphicEl>
                                              <a:dgm id="{2AAAD9DD-8E62-4CB5-B0BC-B90E5F48681B}"/>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graphicEl>
                                              <a:dgm id="{2AAAD9DD-8E62-4CB5-B0BC-B90E5F48681B}"/>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
                                            <p:graphicEl>
                                              <a:dgm id="{4B447295-84D7-4591-A783-FF1B3FB60F82}"/>
                                            </p:graphicEl>
                                          </p:spTgt>
                                        </p:tgtEl>
                                        <p:attrNameLst>
                                          <p:attrName>style.visibility</p:attrName>
                                        </p:attrNameLst>
                                      </p:cBhvr>
                                      <p:to>
                                        <p:strVal val="visible"/>
                                      </p:to>
                                    </p:set>
                                    <p:anim calcmode="lin" valueType="num">
                                      <p:cBhvr additive="base">
                                        <p:cTn id="53" dur="500" fill="hold"/>
                                        <p:tgtEl>
                                          <p:spTgt spid="8">
                                            <p:graphicEl>
                                              <a:dgm id="{4B447295-84D7-4591-A783-FF1B3FB60F82}"/>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graphicEl>
                                              <a:dgm id="{4B447295-84D7-4591-A783-FF1B3FB60F82}"/>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
                                            <p:graphicEl>
                                              <a:dgm id="{B92B883D-9E66-4B84-8C30-DDD17EA069C3}"/>
                                            </p:graphicEl>
                                          </p:spTgt>
                                        </p:tgtEl>
                                        <p:attrNameLst>
                                          <p:attrName>style.visibility</p:attrName>
                                        </p:attrNameLst>
                                      </p:cBhvr>
                                      <p:to>
                                        <p:strVal val="visible"/>
                                      </p:to>
                                    </p:set>
                                    <p:anim calcmode="lin" valueType="num">
                                      <p:cBhvr additive="base">
                                        <p:cTn id="57" dur="500" fill="hold"/>
                                        <p:tgtEl>
                                          <p:spTgt spid="8">
                                            <p:graphicEl>
                                              <a:dgm id="{B92B883D-9E66-4B84-8C30-DDD17EA069C3}"/>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graphicEl>
                                              <a:dgm id="{B92B883D-9E66-4B84-8C30-DDD17EA069C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141464"/>
            <a:ext cx="3071813" cy="2303859"/>
          </a:xfrm>
        </p:spPr>
      </p:pic>
      <p:sp>
        <p:nvSpPr>
          <p:cNvPr id="3" name="Content Placeholder 2"/>
          <p:cNvSpPr>
            <a:spLocks noGrp="1"/>
          </p:cNvSpPr>
          <p:nvPr>
            <p:ph idx="1"/>
          </p:nvPr>
        </p:nvSpPr>
        <p:spPr/>
        <p:txBody>
          <a:bodyPr/>
          <a:lstStyle/>
          <a:p>
            <a:r>
              <a:rPr lang="en-US" dirty="0" smtClean="0"/>
              <a:t>1961 outdated law</a:t>
            </a:r>
          </a:p>
          <a:p>
            <a:r>
              <a:rPr lang="en-US" dirty="0" smtClean="0"/>
              <a:t>2014 bill</a:t>
            </a:r>
          </a:p>
          <a:p>
            <a:r>
              <a:rPr lang="en-US" dirty="0" smtClean="0"/>
              <a:t>Age: 14 non-</a:t>
            </a:r>
            <a:r>
              <a:rPr lang="en-US" dirty="0" err="1" smtClean="0"/>
              <a:t>hz</a:t>
            </a:r>
            <a:r>
              <a:rPr lang="en-US" dirty="0" smtClean="0"/>
              <a:t>, 18 hazardous</a:t>
            </a:r>
          </a:p>
          <a:p>
            <a:r>
              <a:rPr lang="en-US" dirty="0"/>
              <a:t>non-engineering graduates and diplomas </a:t>
            </a:r>
            <a:r>
              <a:rPr lang="en-US" dirty="0" smtClean="0"/>
              <a:t> can enter</a:t>
            </a:r>
          </a:p>
          <a:p>
            <a:r>
              <a:rPr lang="en-US" dirty="0" smtClean="0"/>
              <a:t>Common training by multiple companies</a:t>
            </a:r>
          </a:p>
          <a:p>
            <a:pPr lvl="0"/>
            <a:r>
              <a:rPr lang="en-US" dirty="0" smtClean="0"/>
              <a:t>Test </a:t>
            </a:r>
            <a:r>
              <a:rPr lang="en-US" dirty="0"/>
              <a:t>by National Council for Vocational Training (NCVT). </a:t>
            </a:r>
            <a:endParaRPr lang="en-US" dirty="0" smtClean="0"/>
          </a:p>
          <a:p>
            <a:endParaRPr lang="en-US" dirty="0"/>
          </a:p>
        </p:txBody>
      </p:sp>
      <p:sp>
        <p:nvSpPr>
          <p:cNvPr id="4" name="Title 3"/>
          <p:cNvSpPr>
            <a:spLocks noGrp="1"/>
          </p:cNvSpPr>
          <p:nvPr>
            <p:ph type="title"/>
          </p:nvPr>
        </p:nvSpPr>
        <p:spPr/>
        <p:txBody>
          <a:bodyPr/>
          <a:lstStyle/>
          <a:p>
            <a:r>
              <a:rPr lang="en-US" dirty="0" smtClean="0"/>
              <a:t>Apprentice</a:t>
            </a:r>
            <a:br>
              <a:rPr lang="en-US" dirty="0" smtClean="0"/>
            </a:br>
            <a:r>
              <a:rPr lang="en-US" dirty="0" smtClean="0"/>
              <a:t>Act</a:t>
            </a:r>
            <a:endParaRPr lang="en-US" dirty="0"/>
          </a:p>
        </p:txBody>
      </p:sp>
      <p:sp>
        <p:nvSpPr>
          <p:cNvPr id="5" name="Text Placeholder 4"/>
          <p:cNvSpPr>
            <a:spLocks noGrp="1"/>
          </p:cNvSpPr>
          <p:nvPr>
            <p:ph type="body" sz="quarter" idx="13"/>
          </p:nvPr>
        </p:nvSpPr>
        <p:spPr/>
        <p:txBody>
          <a:bodyPr/>
          <a:lstStyle/>
          <a:p>
            <a:r>
              <a:rPr lang="en-US" dirty="0" smtClean="0"/>
              <a:t>laws</a:t>
            </a:r>
            <a:endParaRPr lang="en-US" dirty="0"/>
          </a:p>
        </p:txBody>
      </p:sp>
    </p:spTree>
    <p:extLst>
      <p:ext uri="{BB962C8B-B14F-4D97-AF65-F5344CB8AC3E}">
        <p14:creationId xmlns:p14="http://schemas.microsoft.com/office/powerpoint/2010/main" val="11435780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Legal framework for industries</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17370466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22312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Way of directing the company</a:t>
            </a:r>
          </a:p>
          <a:p>
            <a:r>
              <a:rPr lang="en-US" dirty="0" smtClean="0"/>
              <a:t>To protect </a:t>
            </a:r>
            <a:r>
              <a:rPr lang="en-US" dirty="0" smtClean="0">
                <a:solidFill>
                  <a:srgbClr val="92D050"/>
                </a:solidFill>
              </a:rPr>
              <a:t>stake</a:t>
            </a:r>
            <a:r>
              <a:rPr lang="en-US" dirty="0" smtClean="0"/>
              <a:t>holders’ interest</a:t>
            </a:r>
          </a:p>
          <a:p>
            <a:r>
              <a:rPr lang="en-US" dirty="0" smtClean="0"/>
              <a:t>To comply with legal-regulatory req.</a:t>
            </a:r>
          </a:p>
        </p:txBody>
      </p:sp>
      <p:sp>
        <p:nvSpPr>
          <p:cNvPr id="3" name="Title 2"/>
          <p:cNvSpPr>
            <a:spLocks noGrp="1"/>
          </p:cNvSpPr>
          <p:nvPr>
            <p:ph type="title"/>
          </p:nvPr>
        </p:nvSpPr>
        <p:spPr/>
        <p:txBody>
          <a:bodyPr>
            <a:normAutofit fontScale="90000"/>
          </a:bodyPr>
          <a:lstStyle/>
          <a:p>
            <a:r>
              <a:rPr lang="en-US" dirty="0" smtClean="0"/>
              <a:t>Corporate governance: Meaning?</a:t>
            </a:r>
            <a:endParaRPr lang="en-US" dirty="0"/>
          </a:p>
        </p:txBody>
      </p:sp>
    </p:spTree>
    <p:extLst>
      <p:ext uri="{BB962C8B-B14F-4D97-AF65-F5344CB8AC3E}">
        <p14:creationId xmlns:p14="http://schemas.microsoft.com/office/powerpoint/2010/main" val="3963782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3 sector reserved for public sector</a:t>
            </a:r>
            <a:endParaRPr lang="en-US" dirty="0"/>
          </a:p>
        </p:txBody>
      </p:sp>
      <p:graphicFrame>
        <p:nvGraphicFramePr>
          <p:cNvPr id="8" name="Content Placeholder 3"/>
          <p:cNvGraphicFramePr>
            <a:graphicFrameLocks noGrp="1"/>
          </p:cNvGraphicFramePr>
          <p:nvPr>
            <p:ph idx="1"/>
            <p:extLst>
              <p:ext uri="{D42A27DB-BD31-4B8C-83A1-F6EECF244321}">
                <p14:modId xmlns:p14="http://schemas.microsoft.com/office/powerpoint/2010/main" val="3855196446"/>
              </p:ext>
            </p:extLst>
          </p:nvPr>
        </p:nvGraphicFramePr>
        <p:xfrm>
          <a:off x="552090" y="879894"/>
          <a:ext cx="11198525" cy="5814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98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53B8F4EA-029E-4558-A0F8-6C7C9D8AD70F}"/>
                                            </p:graphicEl>
                                          </p:spTgt>
                                        </p:tgtEl>
                                        <p:attrNameLst>
                                          <p:attrName>style.visibility</p:attrName>
                                        </p:attrNameLst>
                                      </p:cBhvr>
                                      <p:to>
                                        <p:strVal val="visible"/>
                                      </p:to>
                                    </p:set>
                                    <p:animEffect transition="in" filter="fade">
                                      <p:cBhvr>
                                        <p:cTn id="7" dur="500"/>
                                        <p:tgtEl>
                                          <p:spTgt spid="8">
                                            <p:graphicEl>
                                              <a:dgm id="{53B8F4EA-029E-4558-A0F8-6C7C9D8AD70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8564E9D0-6959-4306-B5B9-D828452C594E}"/>
                                            </p:graphicEl>
                                          </p:spTgt>
                                        </p:tgtEl>
                                        <p:attrNameLst>
                                          <p:attrName>style.visibility</p:attrName>
                                        </p:attrNameLst>
                                      </p:cBhvr>
                                      <p:to>
                                        <p:strVal val="visible"/>
                                      </p:to>
                                    </p:set>
                                    <p:animEffect transition="in" filter="fade">
                                      <p:cBhvr>
                                        <p:cTn id="12" dur="500"/>
                                        <p:tgtEl>
                                          <p:spTgt spid="8">
                                            <p:graphicEl>
                                              <a:dgm id="{8564E9D0-6959-4306-B5B9-D828452C594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BFC62028-63F1-41DF-B958-86E94F2A67F2}"/>
                                            </p:graphicEl>
                                          </p:spTgt>
                                        </p:tgtEl>
                                        <p:attrNameLst>
                                          <p:attrName>style.visibility</p:attrName>
                                        </p:attrNameLst>
                                      </p:cBhvr>
                                      <p:to>
                                        <p:strVal val="visible"/>
                                      </p:to>
                                    </p:set>
                                    <p:animEffect transition="in" filter="fade">
                                      <p:cBhvr>
                                        <p:cTn id="15" dur="500"/>
                                        <p:tgtEl>
                                          <p:spTgt spid="8">
                                            <p:graphicEl>
                                              <a:dgm id="{BFC62028-63F1-41DF-B958-86E94F2A67F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310CCECE-07CD-4329-BE2D-CA06F0CA9916}"/>
                                            </p:graphicEl>
                                          </p:spTgt>
                                        </p:tgtEl>
                                        <p:attrNameLst>
                                          <p:attrName>style.visibility</p:attrName>
                                        </p:attrNameLst>
                                      </p:cBhvr>
                                      <p:to>
                                        <p:strVal val="visible"/>
                                      </p:to>
                                    </p:set>
                                    <p:animEffect transition="in" filter="fade">
                                      <p:cBhvr>
                                        <p:cTn id="18" dur="500"/>
                                        <p:tgtEl>
                                          <p:spTgt spid="8">
                                            <p:graphicEl>
                                              <a:dgm id="{310CCECE-07CD-4329-BE2D-CA06F0CA991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EAD6C37B-A4EF-47D6-B238-140BD6C13308}"/>
                                            </p:graphicEl>
                                          </p:spTgt>
                                        </p:tgtEl>
                                        <p:attrNameLst>
                                          <p:attrName>style.visibility</p:attrName>
                                        </p:attrNameLst>
                                      </p:cBhvr>
                                      <p:to>
                                        <p:strVal val="visible"/>
                                      </p:to>
                                    </p:set>
                                    <p:animEffect transition="in" filter="fade">
                                      <p:cBhvr>
                                        <p:cTn id="23" dur="500"/>
                                        <p:tgtEl>
                                          <p:spTgt spid="8">
                                            <p:graphicEl>
                                              <a:dgm id="{EAD6C37B-A4EF-47D6-B238-140BD6C1330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B0DF80CF-6E0F-40A5-89F2-278B8B174E6A}"/>
                                            </p:graphicEl>
                                          </p:spTgt>
                                        </p:tgtEl>
                                        <p:attrNameLst>
                                          <p:attrName>style.visibility</p:attrName>
                                        </p:attrNameLst>
                                      </p:cBhvr>
                                      <p:to>
                                        <p:strVal val="visible"/>
                                      </p:to>
                                    </p:set>
                                    <p:animEffect transition="in" filter="fade">
                                      <p:cBhvr>
                                        <p:cTn id="26" dur="500"/>
                                        <p:tgtEl>
                                          <p:spTgt spid="8">
                                            <p:graphicEl>
                                              <a:dgm id="{B0DF80CF-6E0F-40A5-89F2-278B8B174E6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graphicEl>
                                              <a:dgm id="{C10FBEB4-E5F9-41A3-9402-930404F3BE69}"/>
                                            </p:graphicEl>
                                          </p:spTgt>
                                        </p:tgtEl>
                                        <p:attrNameLst>
                                          <p:attrName>style.visibility</p:attrName>
                                        </p:attrNameLst>
                                      </p:cBhvr>
                                      <p:to>
                                        <p:strVal val="visible"/>
                                      </p:to>
                                    </p:set>
                                    <p:animEffect transition="in" filter="fade">
                                      <p:cBhvr>
                                        <p:cTn id="31" dur="500"/>
                                        <p:tgtEl>
                                          <p:spTgt spid="8">
                                            <p:graphicEl>
                                              <a:dgm id="{C10FBEB4-E5F9-41A3-9402-930404F3BE69}"/>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graphicEl>
                                              <a:dgm id="{2DC8F0B8-3199-4FE5-9E50-0E25FCAED7D1}"/>
                                            </p:graphicEl>
                                          </p:spTgt>
                                        </p:tgtEl>
                                        <p:attrNameLst>
                                          <p:attrName>style.visibility</p:attrName>
                                        </p:attrNameLst>
                                      </p:cBhvr>
                                      <p:to>
                                        <p:strVal val="visible"/>
                                      </p:to>
                                    </p:set>
                                    <p:animEffect transition="in" filter="fade">
                                      <p:cBhvr>
                                        <p:cTn id="34" dur="500"/>
                                        <p:tgtEl>
                                          <p:spTgt spid="8">
                                            <p:graphicEl>
                                              <a:dgm id="{2DC8F0B8-3199-4FE5-9E50-0E25FCAED7D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Not mere technical compliance</a:t>
            </a:r>
          </a:p>
          <a:p>
            <a:r>
              <a:rPr lang="en-US" dirty="0" smtClean="0"/>
              <a:t>Moral-ethical compliance</a:t>
            </a:r>
          </a:p>
          <a:p>
            <a:r>
              <a:rPr lang="en-US" dirty="0" smtClean="0">
                <a:solidFill>
                  <a:schemeClr val="accent2">
                    <a:lumMod val="60000"/>
                    <a:lumOff val="40000"/>
                  </a:schemeClr>
                </a:solidFill>
              </a:rPr>
              <a:t>Absence</a:t>
            </a:r>
            <a:r>
              <a:rPr lang="en-US" dirty="0" smtClean="0"/>
              <a:t>: fraud, mismanagement</a:t>
            </a:r>
            <a:endParaRPr lang="en-US" dirty="0"/>
          </a:p>
        </p:txBody>
      </p:sp>
      <p:sp>
        <p:nvSpPr>
          <p:cNvPr id="3" name="Title 2"/>
          <p:cNvSpPr>
            <a:spLocks noGrp="1"/>
          </p:cNvSpPr>
          <p:nvPr>
            <p:ph type="title"/>
          </p:nvPr>
        </p:nvSpPr>
        <p:spPr/>
        <p:txBody>
          <a:bodyPr>
            <a:normAutofit fontScale="90000"/>
          </a:bodyPr>
          <a:lstStyle/>
          <a:p>
            <a:r>
              <a:rPr lang="en-US" dirty="0" smtClean="0"/>
              <a:t>Corporate governance: Meaning?</a:t>
            </a:r>
            <a:endParaRPr lang="en-US" dirty="0"/>
          </a:p>
        </p:txBody>
      </p:sp>
    </p:spTree>
    <p:extLst>
      <p:ext uri="{BB962C8B-B14F-4D97-AF65-F5344CB8AC3E}">
        <p14:creationId xmlns:p14="http://schemas.microsoft.com/office/powerpoint/2010/main" val="31830472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0" indent="0">
              <a:buNone/>
            </a:pPr>
            <a:r>
              <a:rPr lang="en-US" dirty="0" smtClean="0"/>
              <a:t>SEBI Norms:</a:t>
            </a:r>
          </a:p>
          <a:p>
            <a:r>
              <a:rPr lang="en-US" dirty="0" smtClean="0"/>
              <a:t>Sep 2012: </a:t>
            </a:r>
            <a:r>
              <a:rPr lang="en-US" dirty="0" err="1" smtClean="0"/>
              <a:t>Adi</a:t>
            </a:r>
            <a:r>
              <a:rPr lang="en-US" dirty="0" smtClean="0"/>
              <a:t> Godrej</a:t>
            </a:r>
          </a:p>
          <a:p>
            <a:r>
              <a:rPr lang="en-US" dirty="0" smtClean="0"/>
              <a:t>April 2014: Published</a:t>
            </a:r>
          </a:p>
          <a:p>
            <a:r>
              <a:rPr lang="en-US" dirty="0" smtClean="0">
                <a:solidFill>
                  <a:srgbClr val="FFC000"/>
                </a:solidFill>
              </a:rPr>
              <a:t>Effective </a:t>
            </a:r>
            <a:r>
              <a:rPr lang="en-US" dirty="0" smtClean="0"/>
              <a:t>1</a:t>
            </a:r>
            <a:r>
              <a:rPr lang="en-US" baseline="30000" dirty="0" smtClean="0"/>
              <a:t>st</a:t>
            </a:r>
            <a:r>
              <a:rPr lang="en-US" dirty="0" smtClean="0"/>
              <a:t> Oct. 2014</a:t>
            </a:r>
          </a:p>
          <a:p>
            <a:endParaRPr lang="en-US" dirty="0"/>
          </a:p>
        </p:txBody>
      </p:sp>
      <p:sp>
        <p:nvSpPr>
          <p:cNvPr id="4" name="Content Placeholder 3"/>
          <p:cNvSpPr>
            <a:spLocks noGrp="1"/>
          </p:cNvSpPr>
          <p:nvPr>
            <p:ph sz="half" idx="2"/>
          </p:nvPr>
        </p:nvSpPr>
        <p:spPr/>
        <p:txBody>
          <a:bodyPr/>
          <a:lstStyle/>
          <a:p>
            <a:pPr marL="0" indent="0">
              <a:buNone/>
            </a:pPr>
            <a:r>
              <a:rPr lang="en-US" dirty="0" smtClean="0"/>
              <a:t>Companies Act</a:t>
            </a:r>
          </a:p>
          <a:p>
            <a:r>
              <a:rPr lang="en-US" dirty="0" smtClean="0"/>
              <a:t>Original 1956</a:t>
            </a:r>
          </a:p>
          <a:p>
            <a:r>
              <a:rPr lang="en-US" dirty="0" smtClean="0"/>
              <a:t>Aug 2013 (470 section)</a:t>
            </a:r>
          </a:p>
          <a:p>
            <a:r>
              <a:rPr lang="en-US" dirty="0" smtClean="0"/>
              <a:t>…</a:t>
            </a:r>
          </a:p>
          <a:p>
            <a:r>
              <a:rPr lang="en-US" dirty="0" smtClean="0"/>
              <a:t>Feb 2014: rules notified</a:t>
            </a:r>
            <a:endParaRPr lang="en-US" dirty="0"/>
          </a:p>
        </p:txBody>
      </p:sp>
      <p:sp>
        <p:nvSpPr>
          <p:cNvPr id="3" name="Title 2"/>
          <p:cNvSpPr>
            <a:spLocks noGrp="1"/>
          </p:cNvSpPr>
          <p:nvPr>
            <p:ph type="title"/>
          </p:nvPr>
        </p:nvSpPr>
        <p:spPr/>
        <p:txBody>
          <a:bodyPr>
            <a:normAutofit fontScale="90000"/>
          </a:bodyPr>
          <a:lstStyle/>
          <a:p>
            <a:r>
              <a:rPr lang="en-US" dirty="0" smtClean="0"/>
              <a:t>Corporate governance in  India</a:t>
            </a:r>
            <a:endParaRPr lang="en-US" dirty="0"/>
          </a:p>
        </p:txBody>
      </p:sp>
    </p:spTree>
    <p:extLst>
      <p:ext uri="{BB962C8B-B14F-4D97-AF65-F5344CB8AC3E}">
        <p14:creationId xmlns:p14="http://schemas.microsoft.com/office/powerpoint/2010/main" val="25227518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ext uri="{D42A27DB-BD31-4B8C-83A1-F6EECF244321}">
                <p14:modId xmlns:p14="http://schemas.microsoft.com/office/powerpoint/2010/main" val="3023276354"/>
              </p:ext>
            </p:extLst>
          </p:nvPr>
        </p:nvGraphicFramePr>
        <p:xfrm>
          <a:off x="865632" y="820552"/>
          <a:ext cx="10515600" cy="5647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a:xfrm>
            <a:off x="8637588" y="6262688"/>
            <a:ext cx="2743200" cy="365125"/>
          </a:xfrm>
        </p:spPr>
        <p:txBody>
          <a:bodyPr/>
          <a:lstStyle/>
          <a:p>
            <a:pPr>
              <a:defRPr/>
            </a:pPr>
            <a:fld id="{DCD3E3AB-E4C3-4AA5-9129-C83B3B5914D8}" type="slidenum">
              <a:rPr lang="en-US"/>
              <a:pPr>
                <a:defRPr/>
              </a:pPr>
              <a:t>52</a:t>
            </a:fld>
            <a:endParaRPr lang="en-US" dirty="0"/>
          </a:p>
        </p:txBody>
      </p:sp>
      <p:sp>
        <p:nvSpPr>
          <p:cNvPr id="11" name="Title 10"/>
          <p:cNvSpPr>
            <a:spLocks noGrp="1"/>
          </p:cNvSpPr>
          <p:nvPr>
            <p:ph type="title"/>
          </p:nvPr>
        </p:nvSpPr>
        <p:spPr>
          <a:xfrm>
            <a:off x="865188" y="0"/>
            <a:ext cx="10515600" cy="701675"/>
          </a:xfrm>
        </p:spPr>
        <p:txBody>
          <a:bodyPr rtlCol="0">
            <a:normAutofit fontScale="90000"/>
          </a:bodyPr>
          <a:lstStyle/>
          <a:p>
            <a:pPr fontAlgn="auto">
              <a:spcAft>
                <a:spcPts val="0"/>
              </a:spcAft>
              <a:defRPr/>
            </a:pPr>
            <a:r>
              <a:rPr lang="en-US" dirty="0" smtClean="0"/>
              <a:t>Types of companies</a:t>
            </a:r>
            <a:endParaRPr lang="en-US" dirty="0"/>
          </a:p>
        </p:txBody>
      </p:sp>
      <p:sp>
        <p:nvSpPr>
          <p:cNvPr id="7" name="TextBox 6"/>
          <p:cNvSpPr txBox="1"/>
          <p:nvPr/>
        </p:nvSpPr>
        <p:spPr>
          <a:xfrm>
            <a:off x="6553151" y="1029871"/>
            <a:ext cx="3675888" cy="954107"/>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800" dirty="0" smtClean="0">
                <a:latin typeface="Arial Black" panose="020B0A04020102020204" pitchFamily="34" charset="0"/>
              </a:rPr>
              <a:t>Capital: 50 L</a:t>
            </a:r>
          </a:p>
          <a:p>
            <a:r>
              <a:rPr lang="en-US" sz="2800" dirty="0" smtClean="0">
                <a:latin typeface="Arial Black" panose="020B0A04020102020204" pitchFamily="34" charset="0"/>
              </a:rPr>
              <a:t>Turnover 2 cr.</a:t>
            </a:r>
            <a:endParaRPr lang="en-US" sz="2800" dirty="0">
              <a:latin typeface="Arial Black" panose="020B0A04020102020204" pitchFamily="34" charset="0"/>
            </a:endParaRPr>
          </a:p>
        </p:txBody>
      </p:sp>
    </p:spTree>
    <p:extLst>
      <p:ext uri="{BB962C8B-B14F-4D97-AF65-F5344CB8AC3E}">
        <p14:creationId xmlns:p14="http://schemas.microsoft.com/office/powerpoint/2010/main" val="389631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2"/>
          <a:stretch>
            <a:fillRect/>
          </a:stretch>
        </p:blipFill>
        <p:spPr>
          <a:xfrm>
            <a:off x="8882063" y="3498166"/>
            <a:ext cx="3089275" cy="1917481"/>
          </a:xfrm>
          <a:prstGeom prst="rect">
            <a:avLst/>
          </a:prstGeom>
        </p:spPr>
      </p:pic>
      <p:sp>
        <p:nvSpPr>
          <p:cNvPr id="2" name="Content Placeholder 1"/>
          <p:cNvSpPr>
            <a:spLocks noGrp="1"/>
          </p:cNvSpPr>
          <p:nvPr>
            <p:ph idx="1"/>
          </p:nvPr>
        </p:nvSpPr>
        <p:spPr/>
        <p:txBody>
          <a:bodyPr/>
          <a:lstStyle/>
          <a:p>
            <a:r>
              <a:rPr lang="en-US" dirty="0" smtClean="0"/>
              <a:t>Capital req. removed in Amendment bill 2014, for “ease of doing” </a:t>
            </a:r>
          </a:p>
          <a:p>
            <a:r>
              <a:rPr lang="en-US" dirty="0" smtClean="0"/>
              <a:t>Anti-argument: shell companies, tax avoidance </a:t>
            </a:r>
          </a:p>
          <a:p>
            <a:r>
              <a:rPr lang="en-US" dirty="0" smtClean="0"/>
              <a:t>&gt;9 lakh companies in India, 90% of them Private limited companies.</a:t>
            </a:r>
          </a:p>
          <a:p>
            <a:endParaRPr lang="en-US" dirty="0"/>
          </a:p>
        </p:txBody>
      </p:sp>
      <p:sp>
        <p:nvSpPr>
          <p:cNvPr id="4" name="Title 3"/>
          <p:cNvSpPr>
            <a:spLocks noGrp="1"/>
          </p:cNvSpPr>
          <p:nvPr>
            <p:ph type="title"/>
          </p:nvPr>
        </p:nvSpPr>
        <p:spPr/>
        <p:txBody>
          <a:bodyPr/>
          <a:lstStyle/>
          <a:p>
            <a:r>
              <a:rPr lang="en-US" smtClean="0"/>
              <a:t>Companies act</a:t>
            </a:r>
            <a:endParaRPr lang="en-US" dirty="0"/>
          </a:p>
        </p:txBody>
      </p:sp>
      <p:sp>
        <p:nvSpPr>
          <p:cNvPr id="5" name="Text Placeholder 4"/>
          <p:cNvSpPr>
            <a:spLocks noGrp="1"/>
          </p:cNvSpPr>
          <p:nvPr>
            <p:ph type="body" sz="quarter" idx="13"/>
          </p:nvPr>
        </p:nvSpPr>
        <p:spPr/>
        <p:txBody>
          <a:bodyPr/>
          <a:lstStyle/>
          <a:p>
            <a:r>
              <a:rPr lang="en-US" smtClean="0"/>
              <a:t>types</a:t>
            </a:r>
            <a:endParaRPr lang="en-US" dirty="0"/>
          </a:p>
        </p:txBody>
      </p:sp>
    </p:spTree>
    <p:extLst>
      <p:ext uri="{BB962C8B-B14F-4D97-AF65-F5344CB8AC3E}">
        <p14:creationId xmlns:p14="http://schemas.microsoft.com/office/powerpoint/2010/main" val="33397328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D57F1E4F-1CFF-5643-939E-217C01CDF565}" type="slidenum">
              <a:rPr lang="en-US" smtClean="0"/>
              <a:pPr/>
              <a:t>54</a:t>
            </a:fld>
            <a:endParaRPr lang="en-US" dirty="0"/>
          </a:p>
        </p:txBody>
      </p:sp>
      <p:sp>
        <p:nvSpPr>
          <p:cNvPr id="4" name="Title 3"/>
          <p:cNvSpPr>
            <a:spLocks noGrp="1"/>
          </p:cNvSpPr>
          <p:nvPr>
            <p:ph type="title"/>
          </p:nvPr>
        </p:nvSpPr>
        <p:spPr/>
        <p:txBody>
          <a:bodyPr>
            <a:normAutofit fontScale="90000"/>
          </a:bodyPr>
          <a:lstStyle/>
          <a:p>
            <a:r>
              <a:rPr lang="en-US" dirty="0" smtClean="0"/>
              <a:t>Infosys</a:t>
            </a:r>
            <a:endParaRPr lang="en-US" dirty="0"/>
          </a:p>
        </p:txBody>
      </p:sp>
    </p:spTree>
    <p:extLst>
      <p:ext uri="{BB962C8B-B14F-4D97-AF65-F5344CB8AC3E}">
        <p14:creationId xmlns:p14="http://schemas.microsoft.com/office/powerpoint/2010/main" val="21998269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19644686">
            <a:off x="80113" y="4466489"/>
            <a:ext cx="3088640" cy="1200329"/>
          </a:xfrm>
          <a:prstGeom prst="homePlate">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3600" dirty="0" smtClean="0">
                <a:latin typeface="Arial Black" panose="020B0A04020102020204" pitchFamily="34" charset="0"/>
              </a:rPr>
              <a:t>Holding Company</a:t>
            </a:r>
            <a:endParaRPr lang="en-US" sz="3600" dirty="0">
              <a:latin typeface="Arial Black" panose="020B0A040201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65339256"/>
              </p:ext>
            </p:extLst>
          </p:nvPr>
        </p:nvGraphicFramePr>
        <p:xfrm>
          <a:off x="838200" y="914400"/>
          <a:ext cx="10515600" cy="5608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Holding vs. Subsidiary Companies</a:t>
            </a:r>
            <a:endParaRPr lang="en-US" dirty="0"/>
          </a:p>
        </p:txBody>
      </p:sp>
      <p:sp>
        <p:nvSpPr>
          <p:cNvPr id="8" name="TextBox 7"/>
          <p:cNvSpPr txBox="1"/>
          <p:nvPr/>
        </p:nvSpPr>
        <p:spPr>
          <a:xfrm rot="19644686">
            <a:off x="2294994" y="5147225"/>
            <a:ext cx="3088640" cy="954107"/>
          </a:xfrm>
          <a:prstGeom prst="homePlate">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800" dirty="0" smtClean="0">
                <a:latin typeface="Arial Black" panose="020B0A04020102020204" pitchFamily="34" charset="0"/>
              </a:rPr>
              <a:t>Subsidiary</a:t>
            </a:r>
          </a:p>
          <a:p>
            <a:pPr algn="ctr"/>
            <a:r>
              <a:rPr lang="en-US" sz="2800" dirty="0" smtClean="0">
                <a:latin typeface="Arial Black" panose="020B0A04020102020204" pitchFamily="34" charset="0"/>
              </a:rPr>
              <a:t>companies</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450" y="1678631"/>
            <a:ext cx="2857500" cy="2381250"/>
          </a:xfrm>
          <a:prstGeom prst="rect">
            <a:avLst/>
          </a:prstGeom>
        </p:spPr>
      </p:pic>
    </p:spTree>
    <p:extLst>
      <p:ext uri="{BB962C8B-B14F-4D97-AF65-F5344CB8AC3E}">
        <p14:creationId xmlns:p14="http://schemas.microsoft.com/office/powerpoint/2010/main" val="153317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81501109"/>
              </p:ext>
            </p:extLst>
          </p:nvPr>
        </p:nvGraphicFramePr>
        <p:xfrm>
          <a:off x="838200" y="914400"/>
          <a:ext cx="69850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Special Purpose Vehicle</a:t>
            </a:r>
            <a:endParaRPr lang="en-US" dirty="0"/>
          </a:p>
        </p:txBody>
      </p:sp>
      <p:sp>
        <p:nvSpPr>
          <p:cNvPr id="5" name="Right Brace 4"/>
          <p:cNvSpPr/>
          <p:nvPr/>
        </p:nvSpPr>
        <p:spPr>
          <a:xfrm>
            <a:off x="7010400" y="1188720"/>
            <a:ext cx="528320" cy="5110480"/>
          </a:xfrm>
          <a:prstGeom prst="rightBrace">
            <a:avLst>
              <a:gd name="adj1" fmla="val 8333"/>
              <a:gd name="adj2" fmla="val 41477"/>
            </a:avLst>
          </a:prstGeom>
          <a:noFill/>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818880" y="1188720"/>
            <a:ext cx="1178560" cy="895826"/>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dirty="0" err="1" smtClean="0">
                <a:latin typeface="Arial Black" panose="020B0A04020102020204" pitchFamily="34" charset="0"/>
              </a:rPr>
              <a:t>MoU</a:t>
            </a:r>
            <a:endParaRPr lang="en-US" sz="3200" dirty="0">
              <a:latin typeface="Arial Black" panose="020B0A04020102020204" pitchFamily="34" charset="0"/>
            </a:endParaRPr>
          </a:p>
        </p:txBody>
      </p:sp>
      <p:sp>
        <p:nvSpPr>
          <p:cNvPr id="7" name="TextBox 6"/>
          <p:cNvSpPr txBox="1"/>
          <p:nvPr/>
        </p:nvSpPr>
        <p:spPr>
          <a:xfrm>
            <a:off x="7843520" y="2084546"/>
            <a:ext cx="3129280" cy="1650206"/>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Equity contribution</a:t>
            </a:r>
            <a:endParaRPr lang="en-US" sz="3200" dirty="0">
              <a:latin typeface="Arial Black" panose="020B0A04020102020204" pitchFamily="34" charset="0"/>
            </a:endParaRPr>
          </a:p>
        </p:txBody>
      </p:sp>
      <p:sp>
        <p:nvSpPr>
          <p:cNvPr id="8" name="TextBox 7"/>
          <p:cNvSpPr txBox="1"/>
          <p:nvPr/>
        </p:nvSpPr>
        <p:spPr>
          <a:xfrm>
            <a:off x="7843520" y="3537861"/>
            <a:ext cx="3129280" cy="1650206"/>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Reg. as Company</a:t>
            </a:r>
            <a:endParaRPr lang="en-US" sz="3200" dirty="0">
              <a:latin typeface="Arial Black" panose="020B0A04020102020204" pitchFamily="34" charset="0"/>
            </a:endParaRPr>
          </a:p>
        </p:txBody>
      </p:sp>
      <p:sp>
        <p:nvSpPr>
          <p:cNvPr id="9" name="TextBox 8"/>
          <p:cNvSpPr txBox="1"/>
          <p:nvPr/>
        </p:nvSpPr>
        <p:spPr>
          <a:xfrm>
            <a:off x="7843520" y="5221982"/>
            <a:ext cx="3129280" cy="1077218"/>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Profit sharing</a:t>
            </a:r>
            <a:endParaRPr lang="en-US" sz="3200" dirty="0">
              <a:latin typeface="Arial Black" panose="020B0A04020102020204" pitchFamily="34" charset="0"/>
            </a:endParaRPr>
          </a:p>
        </p:txBody>
      </p:sp>
    </p:spTree>
    <p:extLst>
      <p:ext uri="{BB962C8B-B14F-4D97-AF65-F5344CB8AC3E}">
        <p14:creationId xmlns:p14="http://schemas.microsoft.com/office/powerpoint/2010/main" val="337512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49829858"/>
              </p:ext>
            </p:extLst>
          </p:nvPr>
        </p:nvGraphicFramePr>
        <p:xfrm>
          <a:off x="274320" y="914400"/>
          <a:ext cx="11079480" cy="566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Government owned = RTI applies to all</a:t>
            </a:r>
            <a:endParaRPr lang="en-US" dirty="0"/>
          </a:p>
        </p:txBody>
      </p:sp>
      <p:sp>
        <p:nvSpPr>
          <p:cNvPr id="5" name="TextBox 4"/>
          <p:cNvSpPr txBox="1"/>
          <p:nvPr/>
        </p:nvSpPr>
        <p:spPr>
          <a:xfrm rot="1246578">
            <a:off x="311472" y="1587615"/>
            <a:ext cx="3095690" cy="1200329"/>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600" dirty="0" smtClean="0">
                <a:latin typeface="Franklin Gothic Medium Cond" panose="020B0606030402020204" pitchFamily="34" charset="0"/>
              </a:rPr>
              <a:t>Not Government employees</a:t>
            </a:r>
            <a:endParaRPr lang="en-US" sz="3600" dirty="0">
              <a:latin typeface="Franklin Gothic Medium Cond" panose="020B0606030402020204" pitchFamily="34" charset="0"/>
            </a:endParaRPr>
          </a:p>
        </p:txBody>
      </p:sp>
      <p:sp>
        <p:nvSpPr>
          <p:cNvPr id="6" name="TextBox 5"/>
          <p:cNvSpPr txBox="1"/>
          <p:nvPr/>
        </p:nvSpPr>
        <p:spPr>
          <a:xfrm rot="1246578">
            <a:off x="9009725" y="4576968"/>
            <a:ext cx="2306752" cy="1200329"/>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600" dirty="0" smtClean="0">
                <a:latin typeface="Franklin Gothic Medium Cond" panose="020B0606030402020204" pitchFamily="34" charset="0"/>
              </a:rPr>
              <a:t>Government employees</a:t>
            </a:r>
            <a:endParaRPr lang="en-US" sz="3600" dirty="0">
              <a:latin typeface="Franklin Gothic Medium Cond" panose="020B0606030402020204" pitchFamily="34" charset="0"/>
            </a:endParaRPr>
          </a:p>
        </p:txBody>
      </p:sp>
    </p:spTree>
    <p:extLst>
      <p:ext uri="{BB962C8B-B14F-4D97-AF65-F5344CB8AC3E}">
        <p14:creationId xmlns:p14="http://schemas.microsoft.com/office/powerpoint/2010/main" val="41606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55B5400-8AC7-47E7-803A-4129B42E78CA}"/>
                                            </p:graphicEl>
                                          </p:spTgt>
                                        </p:tgtEl>
                                        <p:attrNameLst>
                                          <p:attrName>style.visibility</p:attrName>
                                        </p:attrNameLst>
                                      </p:cBhvr>
                                      <p:to>
                                        <p:strVal val="visible"/>
                                      </p:to>
                                    </p:set>
                                    <p:animEffect transition="in" filter="fade">
                                      <p:cBhvr>
                                        <p:cTn id="7" dur="500"/>
                                        <p:tgtEl>
                                          <p:spTgt spid="4">
                                            <p:graphicEl>
                                              <a:dgm id="{855B5400-8AC7-47E7-803A-4129B42E78C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DB333520-E8C8-4F6D-8E0A-3C6454580079}"/>
                                            </p:graphicEl>
                                          </p:spTgt>
                                        </p:tgtEl>
                                        <p:attrNameLst>
                                          <p:attrName>style.visibility</p:attrName>
                                        </p:attrNameLst>
                                      </p:cBhvr>
                                      <p:to>
                                        <p:strVal val="visible"/>
                                      </p:to>
                                    </p:set>
                                    <p:animEffect transition="in" filter="fade">
                                      <p:cBhvr>
                                        <p:cTn id="10" dur="500"/>
                                        <p:tgtEl>
                                          <p:spTgt spid="4">
                                            <p:graphicEl>
                                              <a:dgm id="{DB333520-E8C8-4F6D-8E0A-3C645458007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BE107CF2-D123-460A-981D-4566C379211D}"/>
                                            </p:graphicEl>
                                          </p:spTgt>
                                        </p:tgtEl>
                                        <p:attrNameLst>
                                          <p:attrName>style.visibility</p:attrName>
                                        </p:attrNameLst>
                                      </p:cBhvr>
                                      <p:to>
                                        <p:strVal val="visible"/>
                                      </p:to>
                                    </p:set>
                                    <p:animEffect transition="in" filter="fade">
                                      <p:cBhvr>
                                        <p:cTn id="15" dur="500"/>
                                        <p:tgtEl>
                                          <p:spTgt spid="4">
                                            <p:graphicEl>
                                              <a:dgm id="{BE107CF2-D123-460A-981D-4566C379211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CAE6BC75-6759-4377-AB4D-BF91B018EB72}"/>
                                            </p:graphicEl>
                                          </p:spTgt>
                                        </p:tgtEl>
                                        <p:attrNameLst>
                                          <p:attrName>style.visibility</p:attrName>
                                        </p:attrNameLst>
                                      </p:cBhvr>
                                      <p:to>
                                        <p:strVal val="visible"/>
                                      </p:to>
                                    </p:set>
                                    <p:animEffect transition="in" filter="fade">
                                      <p:cBhvr>
                                        <p:cTn id="18" dur="500"/>
                                        <p:tgtEl>
                                          <p:spTgt spid="4">
                                            <p:graphicEl>
                                              <a:dgm id="{CAE6BC75-6759-4377-AB4D-BF91B018EB7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0E34276F-E3FC-4159-B5C1-B065F1059ED3}"/>
                                            </p:graphicEl>
                                          </p:spTgt>
                                        </p:tgtEl>
                                        <p:attrNameLst>
                                          <p:attrName>style.visibility</p:attrName>
                                        </p:attrNameLst>
                                      </p:cBhvr>
                                      <p:to>
                                        <p:strVal val="visible"/>
                                      </p:to>
                                    </p:set>
                                    <p:animEffect transition="in" filter="fade">
                                      <p:cBhvr>
                                        <p:cTn id="21" dur="500"/>
                                        <p:tgtEl>
                                          <p:spTgt spid="4">
                                            <p:graphicEl>
                                              <a:dgm id="{0E34276F-E3FC-4159-B5C1-B065F1059ED3}"/>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99C182F2-C0E7-4EEE-AA55-2ECC1D180010}"/>
                                            </p:graphicEl>
                                          </p:spTgt>
                                        </p:tgtEl>
                                        <p:attrNameLst>
                                          <p:attrName>style.visibility</p:attrName>
                                        </p:attrNameLst>
                                      </p:cBhvr>
                                      <p:to>
                                        <p:strVal val="visible"/>
                                      </p:to>
                                    </p:set>
                                    <p:animEffect transition="in" filter="fade">
                                      <p:cBhvr>
                                        <p:cTn id="26" dur="500"/>
                                        <p:tgtEl>
                                          <p:spTgt spid="4">
                                            <p:graphicEl>
                                              <a:dgm id="{99C182F2-C0E7-4EEE-AA55-2ECC1D180010}"/>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F31B39F3-99C4-4932-A69A-A098307FD34B}"/>
                                            </p:graphicEl>
                                          </p:spTgt>
                                        </p:tgtEl>
                                        <p:attrNameLst>
                                          <p:attrName>style.visibility</p:attrName>
                                        </p:attrNameLst>
                                      </p:cBhvr>
                                      <p:to>
                                        <p:strVal val="visible"/>
                                      </p:to>
                                    </p:set>
                                    <p:animEffect transition="in" filter="fade">
                                      <p:cBhvr>
                                        <p:cTn id="29" dur="500"/>
                                        <p:tgtEl>
                                          <p:spTgt spid="4">
                                            <p:graphicEl>
                                              <a:dgm id="{F31B39F3-99C4-4932-A69A-A098307FD34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3765CA50-2F42-4944-961B-99F4CD43FDFA}"/>
                                            </p:graphicEl>
                                          </p:spTgt>
                                        </p:tgtEl>
                                        <p:attrNameLst>
                                          <p:attrName>style.visibility</p:attrName>
                                        </p:attrNameLst>
                                      </p:cBhvr>
                                      <p:to>
                                        <p:strVal val="visible"/>
                                      </p:to>
                                    </p:set>
                                    <p:animEffect transition="in" filter="fade">
                                      <p:cBhvr>
                                        <p:cTn id="32" dur="500"/>
                                        <p:tgtEl>
                                          <p:spTgt spid="4">
                                            <p:graphicEl>
                                              <a:dgm id="{3765CA50-2F42-4944-961B-99F4CD43FDF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B72A1025-30F0-436A-B1A1-61E73A621958}"/>
                                            </p:graphicEl>
                                          </p:spTgt>
                                        </p:tgtEl>
                                        <p:attrNameLst>
                                          <p:attrName>style.visibility</p:attrName>
                                        </p:attrNameLst>
                                      </p:cBhvr>
                                      <p:to>
                                        <p:strVal val="visible"/>
                                      </p:to>
                                    </p:set>
                                    <p:animEffect transition="in" filter="fade">
                                      <p:cBhvr>
                                        <p:cTn id="37" dur="500"/>
                                        <p:tgtEl>
                                          <p:spTgt spid="4">
                                            <p:graphicEl>
                                              <a:dgm id="{B72A1025-30F0-436A-B1A1-61E73A621958}"/>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124D5F09-CD3C-4BC0-93DD-450E947750B2}"/>
                                            </p:graphicEl>
                                          </p:spTgt>
                                        </p:tgtEl>
                                        <p:attrNameLst>
                                          <p:attrName>style.visibility</p:attrName>
                                        </p:attrNameLst>
                                      </p:cBhvr>
                                      <p:to>
                                        <p:strVal val="visible"/>
                                      </p:to>
                                    </p:set>
                                    <p:animEffect transition="in" filter="fade">
                                      <p:cBhvr>
                                        <p:cTn id="40" dur="500"/>
                                        <p:tgtEl>
                                          <p:spTgt spid="4">
                                            <p:graphicEl>
                                              <a:dgm id="{124D5F09-CD3C-4BC0-93DD-450E947750B2}"/>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A5962DB5-F298-4723-81E5-C307E32938F5}"/>
                                            </p:graphicEl>
                                          </p:spTgt>
                                        </p:tgtEl>
                                        <p:attrNameLst>
                                          <p:attrName>style.visibility</p:attrName>
                                        </p:attrNameLst>
                                      </p:cBhvr>
                                      <p:to>
                                        <p:strVal val="visible"/>
                                      </p:to>
                                    </p:set>
                                    <p:animEffect transition="in" filter="fade">
                                      <p:cBhvr>
                                        <p:cTn id="43" dur="500"/>
                                        <p:tgtEl>
                                          <p:spTgt spid="4">
                                            <p:graphicEl>
                                              <a:dgm id="{A5962DB5-F298-4723-81E5-C307E32938F5}"/>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graphicEl>
                                              <a:dgm id="{C5A58935-B47D-4725-B8B0-C0CA068104A5}"/>
                                            </p:graphicEl>
                                          </p:spTgt>
                                        </p:tgtEl>
                                        <p:attrNameLst>
                                          <p:attrName>style.visibility</p:attrName>
                                        </p:attrNameLst>
                                      </p:cBhvr>
                                      <p:to>
                                        <p:strVal val="visible"/>
                                      </p:to>
                                    </p:set>
                                    <p:animEffect transition="in" filter="fade">
                                      <p:cBhvr>
                                        <p:cTn id="48" dur="500"/>
                                        <p:tgtEl>
                                          <p:spTgt spid="4">
                                            <p:graphicEl>
                                              <a:dgm id="{C5A58935-B47D-4725-B8B0-C0CA068104A5}"/>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graphicEl>
                                              <a:dgm id="{00ACB0FC-2B65-4B30-A7A4-6F0471DFB69E}"/>
                                            </p:graphicEl>
                                          </p:spTgt>
                                        </p:tgtEl>
                                        <p:attrNameLst>
                                          <p:attrName>style.visibility</p:attrName>
                                        </p:attrNameLst>
                                      </p:cBhvr>
                                      <p:to>
                                        <p:strVal val="visible"/>
                                      </p:to>
                                    </p:set>
                                    <p:animEffect transition="in" filter="fade">
                                      <p:cBhvr>
                                        <p:cTn id="51" dur="500"/>
                                        <p:tgtEl>
                                          <p:spTgt spid="4">
                                            <p:graphicEl>
                                              <a:dgm id="{00ACB0FC-2B65-4B30-A7A4-6F0471DFB69E}"/>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1A2599FF-BF0C-40AE-AFC0-8F6851D2F1EB}"/>
                                            </p:graphicEl>
                                          </p:spTgt>
                                        </p:tgtEl>
                                        <p:attrNameLst>
                                          <p:attrName>style.visibility</p:attrName>
                                        </p:attrNameLst>
                                      </p:cBhvr>
                                      <p:to>
                                        <p:strVal val="visible"/>
                                      </p:to>
                                    </p:set>
                                    <p:animEffect transition="in" filter="fade">
                                      <p:cBhvr>
                                        <p:cTn id="54" dur="500"/>
                                        <p:tgtEl>
                                          <p:spTgt spid="4">
                                            <p:graphicEl>
                                              <a:dgm id="{1A2599FF-BF0C-40AE-AFC0-8F6851D2F1EB}"/>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barn(inVertical)">
                                      <p:cBhvr>
                                        <p:cTn id="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dirty="0"/>
              <a:t>Indian Railways, postal Department.</a:t>
            </a:r>
          </a:p>
          <a:p>
            <a:r>
              <a:rPr lang="en-US" dirty="0" smtClean="0"/>
              <a:t>commercial </a:t>
            </a:r>
            <a:r>
              <a:rPr lang="en-US" dirty="0"/>
              <a:t>activity such as engineering, manufacturing etc</a:t>
            </a:r>
            <a:r>
              <a:rPr lang="en-US" dirty="0" smtClean="0"/>
              <a:t>.</a:t>
            </a:r>
          </a:p>
          <a:p>
            <a:r>
              <a:rPr lang="en-US" dirty="0"/>
              <a:t>directly </a:t>
            </a:r>
            <a:r>
              <a:rPr lang="en-US" dirty="0" smtClean="0"/>
              <a:t>controlled, </a:t>
            </a:r>
            <a:r>
              <a:rPr lang="en-US" dirty="0"/>
              <a:t>just like any other </a:t>
            </a:r>
            <a:r>
              <a:rPr lang="en-US" dirty="0" smtClean="0"/>
              <a:t>department</a:t>
            </a:r>
          </a:p>
          <a:p>
            <a:r>
              <a:rPr lang="en-US" dirty="0" smtClean="0"/>
              <a:t>not under Companies act</a:t>
            </a:r>
          </a:p>
          <a:p>
            <a:r>
              <a:rPr lang="en-US" dirty="0" smtClean="0"/>
              <a:t>Employees = Government servant. (service conduct rules apply)</a:t>
            </a:r>
          </a:p>
          <a:p>
            <a:r>
              <a:rPr lang="en-US" dirty="0" smtClean="0"/>
              <a:t>Directly CAG + RTI</a:t>
            </a:r>
          </a:p>
          <a:p>
            <a:endParaRPr lang="en-US" dirty="0" smtClean="0"/>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58</a:t>
            </a:fld>
            <a:endParaRPr lang="en-US" dirty="0"/>
          </a:p>
        </p:txBody>
      </p:sp>
      <p:sp>
        <p:nvSpPr>
          <p:cNvPr id="4" name="Title 3"/>
          <p:cNvSpPr>
            <a:spLocks noGrp="1"/>
          </p:cNvSpPr>
          <p:nvPr>
            <p:ph type="title"/>
          </p:nvPr>
        </p:nvSpPr>
        <p:spPr/>
        <p:txBody>
          <a:bodyPr>
            <a:normAutofit fontScale="90000"/>
          </a:bodyPr>
          <a:lstStyle/>
          <a:p>
            <a:r>
              <a:rPr lang="en-US" dirty="0" err="1" smtClean="0"/>
              <a:t>Dept.undertaking</a:t>
            </a:r>
            <a:endParaRPr lang="en-US" dirty="0"/>
          </a:p>
        </p:txBody>
      </p:sp>
    </p:spTree>
    <p:extLst>
      <p:ext uri="{BB962C8B-B14F-4D97-AF65-F5344CB8AC3E}">
        <p14:creationId xmlns:p14="http://schemas.microsoft.com/office/powerpoint/2010/main" val="10455564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74320" y="914400"/>
          <a:ext cx="11079480" cy="566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a:t>Government owned = RTI applies to all</a:t>
            </a:r>
          </a:p>
        </p:txBody>
      </p:sp>
    </p:spTree>
    <p:extLst>
      <p:ext uri="{BB962C8B-B14F-4D97-AF65-F5344CB8AC3E}">
        <p14:creationId xmlns:p14="http://schemas.microsoft.com/office/powerpoint/2010/main" val="2328378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307118798"/>
              </p:ext>
            </p:extLst>
          </p:nvPr>
        </p:nvGraphicFramePr>
        <p:xfrm>
          <a:off x="133815" y="914400"/>
          <a:ext cx="11219985"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Industrial License required for…</a:t>
            </a:r>
            <a:endParaRPr lang="en-US" dirty="0"/>
          </a:p>
        </p:txBody>
      </p:sp>
      <p:sp>
        <p:nvSpPr>
          <p:cNvPr id="9" name="TextBox 8"/>
          <p:cNvSpPr txBox="1"/>
          <p:nvPr/>
        </p:nvSpPr>
        <p:spPr>
          <a:xfrm>
            <a:off x="838200" y="5315809"/>
            <a:ext cx="10436525" cy="584775"/>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Medium Cond" panose="020B0606030402020204" pitchFamily="34" charset="0"/>
              </a:rPr>
              <a:t>License given by Secretarial of Industrial Assistance (SIA) under DIPP</a:t>
            </a:r>
            <a:endParaRPr lang="en-US" sz="3200" dirty="0">
              <a:latin typeface="Franklin Gothic Medium Cond" panose="020B0606030402020204" pitchFamily="34" charset="0"/>
            </a:endParaRPr>
          </a:p>
        </p:txBody>
      </p:sp>
      <p:sp>
        <p:nvSpPr>
          <p:cNvPr id="10" name="TextBox 9"/>
          <p:cNvSpPr txBox="1"/>
          <p:nvPr/>
        </p:nvSpPr>
        <p:spPr>
          <a:xfrm>
            <a:off x="838200" y="6074934"/>
            <a:ext cx="10436525" cy="584775"/>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Medium Cond" panose="020B0606030402020204" pitchFamily="34" charset="0"/>
              </a:rPr>
              <a:t>Others just file Industrial Entrepreneur’s Memorandum (IEM) @DIPP</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376640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CAE41E8F-DB82-4D35-88B0-56E88A4A42EC}"/>
                                            </p:graphicEl>
                                          </p:spTgt>
                                        </p:tgtEl>
                                        <p:attrNameLst>
                                          <p:attrName>style.visibility</p:attrName>
                                        </p:attrNameLst>
                                      </p:cBhvr>
                                      <p:to>
                                        <p:strVal val="visible"/>
                                      </p:to>
                                    </p:set>
                                    <p:anim calcmode="lin" valueType="num">
                                      <p:cBhvr additive="base">
                                        <p:cTn id="7" dur="500" fill="hold"/>
                                        <p:tgtEl>
                                          <p:spTgt spid="8">
                                            <p:graphicEl>
                                              <a:dgm id="{CAE41E8F-DB82-4D35-88B0-56E88A4A42E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CAE41E8F-DB82-4D35-88B0-56E88A4A42E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graphicEl>
                                              <a:dgm id="{E0913C30-12CB-4FE4-8B56-EA0F3216A1CE}"/>
                                            </p:graphicEl>
                                          </p:spTgt>
                                        </p:tgtEl>
                                        <p:attrNameLst>
                                          <p:attrName>style.visibility</p:attrName>
                                        </p:attrNameLst>
                                      </p:cBhvr>
                                      <p:to>
                                        <p:strVal val="visible"/>
                                      </p:to>
                                    </p:set>
                                    <p:anim calcmode="lin" valueType="num">
                                      <p:cBhvr additive="base">
                                        <p:cTn id="11" dur="500" fill="hold"/>
                                        <p:tgtEl>
                                          <p:spTgt spid="8">
                                            <p:graphicEl>
                                              <a:dgm id="{E0913C30-12CB-4FE4-8B56-EA0F3216A1C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E0913C30-12CB-4FE4-8B56-EA0F3216A1CE}"/>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graphicEl>
                                              <a:dgm id="{CF5F0903-1F4D-4968-B1C3-851E1EDA1D60}"/>
                                            </p:graphicEl>
                                          </p:spTgt>
                                        </p:tgtEl>
                                        <p:attrNameLst>
                                          <p:attrName>style.visibility</p:attrName>
                                        </p:attrNameLst>
                                      </p:cBhvr>
                                      <p:to>
                                        <p:strVal val="visible"/>
                                      </p:to>
                                    </p:set>
                                    <p:anim calcmode="lin" valueType="num">
                                      <p:cBhvr additive="base">
                                        <p:cTn id="15" dur="500" fill="hold"/>
                                        <p:tgtEl>
                                          <p:spTgt spid="8">
                                            <p:graphicEl>
                                              <a:dgm id="{CF5F0903-1F4D-4968-B1C3-851E1EDA1D60}"/>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CF5F0903-1F4D-4968-B1C3-851E1EDA1D60}"/>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graphicEl>
                                              <a:dgm id="{9152EB49-489E-4F5E-857D-EE36CBF68B67}"/>
                                            </p:graphicEl>
                                          </p:spTgt>
                                        </p:tgtEl>
                                        <p:attrNameLst>
                                          <p:attrName>style.visibility</p:attrName>
                                        </p:attrNameLst>
                                      </p:cBhvr>
                                      <p:to>
                                        <p:strVal val="visible"/>
                                      </p:to>
                                    </p:set>
                                    <p:anim calcmode="lin" valueType="num">
                                      <p:cBhvr additive="base">
                                        <p:cTn id="21" dur="500" fill="hold"/>
                                        <p:tgtEl>
                                          <p:spTgt spid="8">
                                            <p:graphicEl>
                                              <a:dgm id="{9152EB49-489E-4F5E-857D-EE36CBF68B6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graphicEl>
                                              <a:dgm id="{9152EB49-489E-4F5E-857D-EE36CBF68B6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graphicEl>
                                              <a:dgm id="{DCB2844E-03AA-471C-9935-7F5EB5C354C1}"/>
                                            </p:graphicEl>
                                          </p:spTgt>
                                        </p:tgtEl>
                                        <p:attrNameLst>
                                          <p:attrName>style.visibility</p:attrName>
                                        </p:attrNameLst>
                                      </p:cBhvr>
                                      <p:to>
                                        <p:strVal val="visible"/>
                                      </p:to>
                                    </p:set>
                                    <p:anim calcmode="lin" valueType="num">
                                      <p:cBhvr additive="base">
                                        <p:cTn id="25" dur="500" fill="hold"/>
                                        <p:tgtEl>
                                          <p:spTgt spid="8">
                                            <p:graphicEl>
                                              <a:dgm id="{DCB2844E-03AA-471C-9935-7F5EB5C354C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DCB2844E-03AA-471C-9935-7F5EB5C354C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graphicEl>
                                              <a:dgm id="{A2BDA9CD-F588-4D40-9F1F-39084A0D5FF2}"/>
                                            </p:graphicEl>
                                          </p:spTgt>
                                        </p:tgtEl>
                                        <p:attrNameLst>
                                          <p:attrName>style.visibility</p:attrName>
                                        </p:attrNameLst>
                                      </p:cBhvr>
                                      <p:to>
                                        <p:strVal val="visible"/>
                                      </p:to>
                                    </p:set>
                                    <p:anim calcmode="lin" valueType="num">
                                      <p:cBhvr additive="base">
                                        <p:cTn id="29" dur="500" fill="hold"/>
                                        <p:tgtEl>
                                          <p:spTgt spid="8">
                                            <p:graphicEl>
                                              <a:dgm id="{A2BDA9CD-F588-4D40-9F1F-39084A0D5FF2}"/>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graphicEl>
                                              <a:dgm id="{A2BDA9CD-F588-4D40-9F1F-39084A0D5FF2}"/>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graphicEl>
                                              <a:dgm id="{93715A95-2886-4BC7-9FA0-466256AA4DA5}"/>
                                            </p:graphicEl>
                                          </p:spTgt>
                                        </p:tgtEl>
                                        <p:attrNameLst>
                                          <p:attrName>style.visibility</p:attrName>
                                        </p:attrNameLst>
                                      </p:cBhvr>
                                      <p:to>
                                        <p:strVal val="visible"/>
                                      </p:to>
                                    </p:set>
                                    <p:anim calcmode="lin" valueType="num">
                                      <p:cBhvr additive="base">
                                        <p:cTn id="35" dur="500" fill="hold"/>
                                        <p:tgtEl>
                                          <p:spTgt spid="8">
                                            <p:graphicEl>
                                              <a:dgm id="{93715A95-2886-4BC7-9FA0-466256AA4DA5}"/>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graphicEl>
                                              <a:dgm id="{93715A95-2886-4BC7-9FA0-466256AA4DA5}"/>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graphicEl>
                                              <a:dgm id="{B31ADA1B-4199-40F5-8F1F-0508EF75E7B1}"/>
                                            </p:graphicEl>
                                          </p:spTgt>
                                        </p:tgtEl>
                                        <p:attrNameLst>
                                          <p:attrName>style.visibility</p:attrName>
                                        </p:attrNameLst>
                                      </p:cBhvr>
                                      <p:to>
                                        <p:strVal val="visible"/>
                                      </p:to>
                                    </p:set>
                                    <p:anim calcmode="lin" valueType="num">
                                      <p:cBhvr additive="base">
                                        <p:cTn id="39" dur="500" fill="hold"/>
                                        <p:tgtEl>
                                          <p:spTgt spid="8">
                                            <p:graphicEl>
                                              <a:dgm id="{B31ADA1B-4199-40F5-8F1F-0508EF75E7B1}"/>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graphicEl>
                                              <a:dgm id="{B31ADA1B-4199-40F5-8F1F-0508EF75E7B1}"/>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graphicEl>
                                              <a:dgm id="{43993DBB-746C-4DF9-A5A1-E7E30B0DD9C0}"/>
                                            </p:graphicEl>
                                          </p:spTgt>
                                        </p:tgtEl>
                                        <p:attrNameLst>
                                          <p:attrName>style.visibility</p:attrName>
                                        </p:attrNameLst>
                                      </p:cBhvr>
                                      <p:to>
                                        <p:strVal val="visible"/>
                                      </p:to>
                                    </p:set>
                                    <p:anim calcmode="lin" valueType="num">
                                      <p:cBhvr additive="base">
                                        <p:cTn id="43" dur="500" fill="hold"/>
                                        <p:tgtEl>
                                          <p:spTgt spid="8">
                                            <p:graphicEl>
                                              <a:dgm id="{43993DBB-746C-4DF9-A5A1-E7E30B0DD9C0}"/>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graphicEl>
                                              <a:dgm id="{43993DBB-746C-4DF9-A5A1-E7E30B0DD9C0}"/>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graphicEl>
                                              <a:dgm id="{5B8AF871-75BE-4504-AD87-EDE149CC6D1C}"/>
                                            </p:graphicEl>
                                          </p:spTgt>
                                        </p:tgtEl>
                                        <p:attrNameLst>
                                          <p:attrName>style.visibility</p:attrName>
                                        </p:attrNameLst>
                                      </p:cBhvr>
                                      <p:to>
                                        <p:strVal val="visible"/>
                                      </p:to>
                                    </p:set>
                                    <p:anim calcmode="lin" valueType="num">
                                      <p:cBhvr additive="base">
                                        <p:cTn id="49" dur="500" fill="hold"/>
                                        <p:tgtEl>
                                          <p:spTgt spid="8">
                                            <p:graphicEl>
                                              <a:dgm id="{5B8AF871-75BE-4504-AD87-EDE149CC6D1C}"/>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graphicEl>
                                              <a:dgm id="{5B8AF871-75BE-4504-AD87-EDE149CC6D1C}"/>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
                                            <p:graphicEl>
                                              <a:dgm id="{BCFE9A55-390F-4073-B275-94C66224FD6E}"/>
                                            </p:graphicEl>
                                          </p:spTgt>
                                        </p:tgtEl>
                                        <p:attrNameLst>
                                          <p:attrName>style.visibility</p:attrName>
                                        </p:attrNameLst>
                                      </p:cBhvr>
                                      <p:to>
                                        <p:strVal val="visible"/>
                                      </p:to>
                                    </p:set>
                                    <p:anim calcmode="lin" valueType="num">
                                      <p:cBhvr additive="base">
                                        <p:cTn id="53" dur="500" fill="hold"/>
                                        <p:tgtEl>
                                          <p:spTgt spid="8">
                                            <p:graphicEl>
                                              <a:dgm id="{BCFE9A55-390F-4073-B275-94C66224FD6E}"/>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graphicEl>
                                              <a:dgm id="{BCFE9A55-390F-4073-B275-94C66224FD6E}"/>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
                                            <p:graphicEl>
                                              <a:dgm id="{186E9AEE-707C-4A07-8435-D3F1659EA4DD}"/>
                                            </p:graphicEl>
                                          </p:spTgt>
                                        </p:tgtEl>
                                        <p:attrNameLst>
                                          <p:attrName>style.visibility</p:attrName>
                                        </p:attrNameLst>
                                      </p:cBhvr>
                                      <p:to>
                                        <p:strVal val="visible"/>
                                      </p:to>
                                    </p:set>
                                    <p:anim calcmode="lin" valueType="num">
                                      <p:cBhvr additive="base">
                                        <p:cTn id="57" dur="500" fill="hold"/>
                                        <p:tgtEl>
                                          <p:spTgt spid="8">
                                            <p:graphicEl>
                                              <a:dgm id="{186E9AEE-707C-4A07-8435-D3F1659EA4DD}"/>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graphicEl>
                                              <a:dgm id="{186E9AEE-707C-4A07-8435-D3F1659EA4DD}"/>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graphicEl>
                                              <a:dgm id="{590767BF-89D0-4E03-A9A9-0CCFA829EFA9}"/>
                                            </p:graphicEl>
                                          </p:spTgt>
                                        </p:tgtEl>
                                        <p:attrNameLst>
                                          <p:attrName>style.visibility</p:attrName>
                                        </p:attrNameLst>
                                      </p:cBhvr>
                                      <p:to>
                                        <p:strVal val="visible"/>
                                      </p:to>
                                    </p:set>
                                    <p:anim calcmode="lin" valueType="num">
                                      <p:cBhvr additive="base">
                                        <p:cTn id="63" dur="500" fill="hold"/>
                                        <p:tgtEl>
                                          <p:spTgt spid="8">
                                            <p:graphicEl>
                                              <a:dgm id="{590767BF-89D0-4E03-A9A9-0CCFA829EFA9}"/>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8">
                                            <p:graphicEl>
                                              <a:dgm id="{590767BF-89D0-4E03-A9A9-0CCFA829EFA9}"/>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
                                            <p:graphicEl>
                                              <a:dgm id="{279846C2-DF66-41EE-ABD6-68C800F9DFD2}"/>
                                            </p:graphicEl>
                                          </p:spTgt>
                                        </p:tgtEl>
                                        <p:attrNameLst>
                                          <p:attrName>style.visibility</p:attrName>
                                        </p:attrNameLst>
                                      </p:cBhvr>
                                      <p:to>
                                        <p:strVal val="visible"/>
                                      </p:to>
                                    </p:set>
                                    <p:anim calcmode="lin" valueType="num">
                                      <p:cBhvr additive="base">
                                        <p:cTn id="67" dur="500" fill="hold"/>
                                        <p:tgtEl>
                                          <p:spTgt spid="8">
                                            <p:graphicEl>
                                              <a:dgm id="{279846C2-DF66-41EE-ABD6-68C800F9DFD2}"/>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graphicEl>
                                              <a:dgm id="{279846C2-DF66-41EE-ABD6-68C800F9DFD2}"/>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
                                            <p:graphicEl>
                                              <a:dgm id="{21AF393A-6245-44CD-9ABA-B14582A859A4}"/>
                                            </p:graphicEl>
                                          </p:spTgt>
                                        </p:tgtEl>
                                        <p:attrNameLst>
                                          <p:attrName>style.visibility</p:attrName>
                                        </p:attrNameLst>
                                      </p:cBhvr>
                                      <p:to>
                                        <p:strVal val="visible"/>
                                      </p:to>
                                    </p:set>
                                    <p:anim calcmode="lin" valueType="num">
                                      <p:cBhvr additive="base">
                                        <p:cTn id="71" dur="500" fill="hold"/>
                                        <p:tgtEl>
                                          <p:spTgt spid="8">
                                            <p:graphicEl>
                                              <a:dgm id="{21AF393A-6245-44CD-9ABA-B14582A859A4}"/>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8">
                                            <p:graphicEl>
                                              <a:dgm id="{21AF393A-6245-44CD-9ABA-B14582A859A4}"/>
                                            </p:graphic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Government companies</a:t>
            </a:r>
            <a:endParaRPr lang="en-US" dirty="0"/>
          </a:p>
        </p:txBody>
      </p:sp>
      <p:sp>
        <p:nvSpPr>
          <p:cNvPr id="6" name="Content Placeholder 5"/>
          <p:cNvSpPr>
            <a:spLocks noGrp="1"/>
          </p:cNvSpPr>
          <p:nvPr>
            <p:ph sz="half" idx="2"/>
          </p:nvPr>
        </p:nvSpPr>
        <p:spPr/>
        <p:txBody>
          <a:bodyPr>
            <a:normAutofit fontScale="92500"/>
          </a:bodyPr>
          <a:lstStyle/>
          <a:p>
            <a:r>
              <a:rPr lang="en-US" b="1" dirty="0" smtClean="0"/>
              <a:t>ONGC, SAIL, Coal India ltd.</a:t>
            </a:r>
          </a:p>
          <a:p>
            <a:r>
              <a:rPr lang="en-US" dirty="0" smtClean="0"/>
              <a:t>Registered in Companies Act</a:t>
            </a:r>
          </a:p>
          <a:p>
            <a:r>
              <a:rPr lang="en-US" dirty="0" smtClean="0"/>
              <a:t>Government owns &gt;50%</a:t>
            </a:r>
          </a:p>
          <a:p>
            <a:r>
              <a:rPr lang="en-US" dirty="0" smtClean="0"/>
              <a:t>Majority </a:t>
            </a:r>
            <a:r>
              <a:rPr lang="en-US" dirty="0" err="1" smtClean="0"/>
              <a:t>BoD</a:t>
            </a:r>
            <a:r>
              <a:rPr lang="en-US" dirty="0" smtClean="0"/>
              <a:t>.</a:t>
            </a:r>
          </a:p>
          <a:p>
            <a:r>
              <a:rPr lang="en-US" dirty="0" smtClean="0"/>
              <a:t>Employees Not public Govt.</a:t>
            </a:r>
          </a:p>
          <a:p>
            <a:r>
              <a:rPr lang="en-US" dirty="0" smtClean="0"/>
              <a:t>CAG  appointed </a:t>
            </a:r>
            <a:r>
              <a:rPr lang="en-US" dirty="0" err="1" smtClean="0"/>
              <a:t>pvt.</a:t>
            </a:r>
            <a:r>
              <a:rPr lang="en-US" dirty="0" smtClean="0"/>
              <a:t> auditors</a:t>
            </a:r>
            <a:endParaRPr lang="en-US" dirty="0"/>
          </a:p>
        </p:txBody>
      </p:sp>
      <p:sp>
        <p:nvSpPr>
          <p:cNvPr id="7" name="Content Placeholder 6"/>
          <p:cNvSpPr>
            <a:spLocks noGrp="1"/>
          </p:cNvSpPr>
          <p:nvPr>
            <p:ph sz="quarter" idx="4"/>
          </p:nvPr>
        </p:nvSpPr>
        <p:spPr/>
        <p:txBody>
          <a:bodyPr>
            <a:normAutofit fontScale="92500" lnSpcReduction="20000"/>
          </a:bodyPr>
          <a:lstStyle/>
          <a:p>
            <a:r>
              <a:rPr lang="en-US" dirty="0"/>
              <a:t>LIC, Air India, IDBI, </a:t>
            </a:r>
            <a:r>
              <a:rPr lang="en-US" dirty="0" smtClean="0"/>
              <a:t>UTI</a:t>
            </a:r>
          </a:p>
          <a:p>
            <a:r>
              <a:rPr lang="en-US" dirty="0" smtClean="0"/>
              <a:t>Act of Parliament / State Legislature </a:t>
            </a:r>
          </a:p>
          <a:p>
            <a:r>
              <a:rPr lang="en-US" dirty="0" smtClean="0"/>
              <a:t>Wholly financed by Government </a:t>
            </a:r>
          </a:p>
          <a:p>
            <a:r>
              <a:rPr lang="en-US" dirty="0" smtClean="0"/>
              <a:t>all </a:t>
            </a:r>
            <a:r>
              <a:rPr lang="en-US" dirty="0" err="1" smtClean="0"/>
              <a:t>BoD</a:t>
            </a:r>
            <a:r>
              <a:rPr lang="en-US" dirty="0" smtClean="0"/>
              <a:t>.</a:t>
            </a:r>
          </a:p>
          <a:p>
            <a:r>
              <a:rPr lang="en-US" dirty="0"/>
              <a:t>Employees Not public Govt</a:t>
            </a:r>
            <a:r>
              <a:rPr lang="en-US" dirty="0" smtClean="0"/>
              <a:t>.</a:t>
            </a:r>
          </a:p>
          <a:p>
            <a:r>
              <a:rPr lang="en-US" dirty="0" smtClean="0"/>
              <a:t>Directly by CAG  (some exception)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60</a:t>
            </a:fld>
            <a:endParaRPr lang="en-US" dirty="0"/>
          </a:p>
        </p:txBody>
      </p:sp>
      <p:sp>
        <p:nvSpPr>
          <p:cNvPr id="8" name="Text Placeholder 7"/>
          <p:cNvSpPr>
            <a:spLocks noGrp="1"/>
          </p:cNvSpPr>
          <p:nvPr>
            <p:ph type="body" idx="13"/>
          </p:nvPr>
        </p:nvSpPr>
        <p:spPr>
          <a:xfrm>
            <a:off x="6196013" y="795524"/>
            <a:ext cx="5157787" cy="971894"/>
          </a:xfrm>
          <a:prstGeom prst="roundRect">
            <a:avLst/>
          </a:prstGeom>
        </p:spPr>
        <p:txBody>
          <a:bodyPr/>
          <a:lstStyle/>
          <a:p>
            <a:r>
              <a:rPr lang="en-US" dirty="0" smtClean="0"/>
              <a:t>Public Corporation</a:t>
            </a:r>
            <a:endParaRPr lang="en-US" dirty="0"/>
          </a:p>
        </p:txBody>
      </p:sp>
      <p:sp>
        <p:nvSpPr>
          <p:cNvPr id="4" name="Title 3"/>
          <p:cNvSpPr>
            <a:spLocks noGrp="1"/>
          </p:cNvSpPr>
          <p:nvPr>
            <p:ph type="title"/>
          </p:nvPr>
        </p:nvSpPr>
        <p:spPr/>
        <p:txBody>
          <a:bodyPr>
            <a:normAutofit fontScale="90000"/>
          </a:bodyPr>
          <a:lstStyle/>
          <a:p>
            <a:r>
              <a:rPr lang="en-US" dirty="0" smtClean="0"/>
              <a:t>PSU = RTI applies</a:t>
            </a:r>
            <a:endParaRPr lang="en-US" dirty="0"/>
          </a:p>
        </p:txBody>
      </p:sp>
    </p:spTree>
    <p:extLst>
      <p:ext uri="{BB962C8B-B14F-4D97-AF65-F5344CB8AC3E}">
        <p14:creationId xmlns:p14="http://schemas.microsoft.com/office/powerpoint/2010/main" val="28334363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Presidency banks: Bengal, Bombay, Madras</a:t>
            </a:r>
          </a:p>
          <a:p>
            <a:r>
              <a:rPr lang="en-US" dirty="0" smtClean="0"/>
              <a:t>Imperial Bank of India (1921)</a:t>
            </a:r>
          </a:p>
          <a:p>
            <a:r>
              <a:rPr lang="en-US" dirty="0" smtClean="0"/>
              <a:t>SBI </a:t>
            </a:r>
            <a:r>
              <a:rPr lang="en-US" dirty="0" smtClean="0">
                <a:solidFill>
                  <a:srgbClr val="FFC000"/>
                </a:solidFill>
              </a:rPr>
              <a:t>Act</a:t>
            </a:r>
            <a:r>
              <a:rPr lang="en-US" dirty="0" smtClean="0"/>
              <a:t> 1955- Government owned “Public” </a:t>
            </a:r>
            <a:r>
              <a:rPr lang="en-US" dirty="0" smtClean="0">
                <a:solidFill>
                  <a:srgbClr val="FFC000"/>
                </a:solidFill>
              </a:rPr>
              <a:t>Corporation</a:t>
            </a:r>
          </a:p>
          <a:p>
            <a:r>
              <a:rPr lang="en-US" dirty="0" smtClean="0"/>
              <a:t>SBI  life insurance “</a:t>
            </a:r>
            <a:r>
              <a:rPr lang="en-US" dirty="0" smtClean="0">
                <a:solidFill>
                  <a:srgbClr val="FFC000"/>
                </a:solidFill>
              </a:rPr>
              <a:t>COMPANY</a:t>
            </a:r>
            <a:r>
              <a:rPr lang="en-US" dirty="0" smtClean="0"/>
              <a:t>” ltd. JV between SBI + BNP Paribas </a:t>
            </a:r>
          </a:p>
          <a:p>
            <a:r>
              <a:rPr lang="en-US" dirty="0" smtClean="0"/>
              <a:t>SBI  General Insurance “</a:t>
            </a:r>
            <a:r>
              <a:rPr lang="en-US" dirty="0" smtClean="0">
                <a:solidFill>
                  <a:srgbClr val="FFC000"/>
                </a:solidFill>
              </a:rPr>
              <a:t>COMPANY</a:t>
            </a:r>
            <a:r>
              <a:rPr lang="en-US" dirty="0" smtClean="0"/>
              <a:t>” ltd. JV between SBI +IAG (insurance Australia group</a:t>
            </a:r>
          </a:p>
          <a:p>
            <a:r>
              <a:rPr lang="en-US" dirty="0" smtClean="0"/>
              <a:t>SBI Mutual funds “Private” limited Company</a:t>
            </a:r>
          </a:p>
          <a:p>
            <a:endParaRPr lang="en-US" dirty="0"/>
          </a:p>
        </p:txBody>
      </p:sp>
      <p:sp>
        <p:nvSpPr>
          <p:cNvPr id="3" name="Title 2"/>
          <p:cNvSpPr>
            <a:spLocks noGrp="1"/>
          </p:cNvSpPr>
          <p:nvPr>
            <p:ph type="title"/>
          </p:nvPr>
        </p:nvSpPr>
        <p:spPr/>
        <p:txBody>
          <a:bodyPr>
            <a:normAutofit fontScale="90000"/>
          </a:bodyPr>
          <a:lstStyle/>
          <a:p>
            <a:r>
              <a:rPr lang="en-US" dirty="0" smtClean="0"/>
              <a:t>What is SBI then?</a:t>
            </a:r>
            <a:endParaRPr lang="en-US" dirty="0"/>
          </a:p>
        </p:txBody>
      </p:sp>
    </p:spTree>
    <p:extLst>
      <p:ext uri="{BB962C8B-B14F-4D97-AF65-F5344CB8AC3E}">
        <p14:creationId xmlns:p14="http://schemas.microsoft.com/office/powerpoint/2010/main" val="8097028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865632" y="820552"/>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a:xfrm>
            <a:off x="8637588" y="6262688"/>
            <a:ext cx="2743200" cy="365125"/>
          </a:xfrm>
        </p:spPr>
        <p:txBody>
          <a:bodyPr/>
          <a:lstStyle/>
          <a:p>
            <a:pPr>
              <a:defRPr/>
            </a:pPr>
            <a:fld id="{DCD3E3AB-E4C3-4AA5-9129-C83B3B5914D8}" type="slidenum">
              <a:rPr lang="en-US"/>
              <a:pPr>
                <a:defRPr/>
              </a:pPr>
              <a:t>62</a:t>
            </a:fld>
            <a:endParaRPr lang="en-US" dirty="0"/>
          </a:p>
        </p:txBody>
      </p:sp>
      <p:sp>
        <p:nvSpPr>
          <p:cNvPr id="11" name="Title 10"/>
          <p:cNvSpPr>
            <a:spLocks noGrp="1"/>
          </p:cNvSpPr>
          <p:nvPr>
            <p:ph type="title"/>
          </p:nvPr>
        </p:nvSpPr>
        <p:spPr>
          <a:xfrm>
            <a:off x="865188" y="0"/>
            <a:ext cx="10515600" cy="701675"/>
          </a:xfrm>
        </p:spPr>
        <p:txBody>
          <a:bodyPr rtlCol="0">
            <a:normAutofit fontScale="90000"/>
          </a:bodyPr>
          <a:lstStyle/>
          <a:p>
            <a:pPr fontAlgn="auto">
              <a:spcAft>
                <a:spcPts val="0"/>
              </a:spcAft>
              <a:defRPr/>
            </a:pPr>
            <a:r>
              <a:rPr lang="en-US" dirty="0" smtClean="0"/>
              <a:t>Types of companies</a:t>
            </a:r>
            <a:endParaRPr lang="en-US" dirty="0"/>
          </a:p>
        </p:txBody>
      </p:sp>
      <p:pic>
        <p:nvPicPr>
          <p:cNvPr id="2" name="Picture 1"/>
          <p:cNvPicPr>
            <a:picLocks noChangeAspect="1"/>
          </p:cNvPicPr>
          <p:nvPr/>
        </p:nvPicPr>
        <p:blipFill>
          <a:blip r:embed="rId7"/>
          <a:stretch>
            <a:fillRect/>
          </a:stretch>
        </p:blipFill>
        <p:spPr>
          <a:xfrm>
            <a:off x="0" y="4200285"/>
            <a:ext cx="4724826" cy="2657715"/>
          </a:xfrm>
          <a:prstGeom prst="rect">
            <a:avLst/>
          </a:prstGeom>
        </p:spPr>
      </p:pic>
      <p:cxnSp>
        <p:nvCxnSpPr>
          <p:cNvPr id="4" name="Straight Arrow Connector 3"/>
          <p:cNvCxnSpPr/>
          <p:nvPr/>
        </p:nvCxnSpPr>
        <p:spPr>
          <a:xfrm flipV="1">
            <a:off x="1527717" y="3033132"/>
            <a:ext cx="3468029" cy="32295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527717" y="4560850"/>
            <a:ext cx="3702205" cy="17018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5846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589243927"/>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Companies Act 2013</a:t>
            </a:r>
            <a:endParaRPr lang="en-US" dirty="0"/>
          </a:p>
        </p:txBody>
      </p:sp>
    </p:spTree>
    <p:extLst>
      <p:ext uri="{BB962C8B-B14F-4D97-AF65-F5344CB8AC3E}">
        <p14:creationId xmlns:p14="http://schemas.microsoft.com/office/powerpoint/2010/main" val="13429143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1268" y="5349240"/>
            <a:ext cx="4187952" cy="584775"/>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dirty="0" smtClean="0">
                <a:latin typeface="Arial Black" panose="020B0A04020102020204" pitchFamily="34" charset="0"/>
              </a:rPr>
              <a:t>SHARE-HOLDERS</a:t>
            </a:r>
            <a:endParaRPr lang="en-US" sz="3200" dirty="0">
              <a:latin typeface="Arial Black" panose="020B0A04020102020204" pitchFamily="34" charset="0"/>
            </a:endParaRPr>
          </a:p>
        </p:txBody>
      </p:sp>
      <p:sp>
        <p:nvSpPr>
          <p:cNvPr id="5" name="TextBox 4"/>
          <p:cNvSpPr txBox="1"/>
          <p:nvPr/>
        </p:nvSpPr>
        <p:spPr>
          <a:xfrm>
            <a:off x="859536" y="3032760"/>
            <a:ext cx="4471416" cy="1077218"/>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Board of Directors</a:t>
            </a:r>
          </a:p>
          <a:p>
            <a:pPr algn="ctr"/>
            <a:r>
              <a:rPr lang="en-US" sz="3200" dirty="0" smtClean="0">
                <a:latin typeface="Arial Black" panose="020B0A04020102020204" pitchFamily="34" charset="0"/>
              </a:rPr>
              <a:t>Chairman</a:t>
            </a:r>
            <a:endParaRPr lang="en-US" sz="3200" dirty="0">
              <a:latin typeface="Arial Black" panose="020B0A04020102020204" pitchFamily="34" charset="0"/>
            </a:endParaRPr>
          </a:p>
        </p:txBody>
      </p:sp>
      <p:sp>
        <p:nvSpPr>
          <p:cNvPr id="6" name="TextBox 5"/>
          <p:cNvSpPr txBox="1"/>
          <p:nvPr/>
        </p:nvSpPr>
        <p:spPr>
          <a:xfrm>
            <a:off x="5868164" y="990600"/>
            <a:ext cx="3229356" cy="156966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200" dirty="0" smtClean="0">
                <a:latin typeface="Arial Black" panose="020B0A04020102020204" pitchFamily="34" charset="0"/>
              </a:rPr>
              <a:t>MD/CEO</a:t>
            </a:r>
          </a:p>
          <a:p>
            <a:pPr algn="ctr"/>
            <a:r>
              <a:rPr lang="en-US" sz="3200" dirty="0">
                <a:latin typeface="Arial Black" panose="020B0A04020102020204" pitchFamily="34" charset="0"/>
              </a:rPr>
              <a:t>Executives</a:t>
            </a:r>
          </a:p>
          <a:p>
            <a:pPr algn="ctr"/>
            <a:r>
              <a:rPr lang="en-US" sz="3200" dirty="0" smtClean="0">
                <a:latin typeface="Arial Black" panose="020B0A04020102020204" pitchFamily="34" charset="0"/>
              </a:rPr>
              <a:t>Staff</a:t>
            </a:r>
            <a:endParaRPr lang="en-US" sz="3200" dirty="0">
              <a:latin typeface="Arial Black" panose="020B0A04020102020204" pitchFamily="34" charset="0"/>
            </a:endParaRPr>
          </a:p>
        </p:txBody>
      </p:sp>
      <p:cxnSp>
        <p:nvCxnSpPr>
          <p:cNvPr id="9" name="Straight Arrow Connector 8"/>
          <p:cNvCxnSpPr>
            <a:stCxn id="4" idx="0"/>
            <a:endCxn id="5" idx="2"/>
          </p:cNvCxnSpPr>
          <p:nvPr/>
        </p:nvCxnSpPr>
        <p:spPr>
          <a:xfrm flipV="1">
            <a:off x="3095244" y="4109978"/>
            <a:ext cx="0" cy="12392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0"/>
            <a:endCxn id="6" idx="1"/>
          </p:cNvCxnSpPr>
          <p:nvPr/>
        </p:nvCxnSpPr>
        <p:spPr>
          <a:xfrm flipV="1">
            <a:off x="3095244" y="1775430"/>
            <a:ext cx="2772920" cy="12573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2"/>
            <a:endCxn id="5" idx="3"/>
          </p:cNvCxnSpPr>
          <p:nvPr/>
        </p:nvCxnSpPr>
        <p:spPr>
          <a:xfrm flipH="1">
            <a:off x="5330952" y="2560260"/>
            <a:ext cx="2151890" cy="101110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p:cNvCxnSpPr/>
          <p:nvPr/>
        </p:nvCxnSpPr>
        <p:spPr>
          <a:xfrm>
            <a:off x="3319272" y="4109978"/>
            <a:ext cx="0" cy="123926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923" y="4255615"/>
            <a:ext cx="3136010" cy="1904276"/>
          </a:xfrm>
          <a:prstGeom prst="rect">
            <a:avLst/>
          </a:prstGeom>
        </p:spPr>
      </p:pic>
      <p:sp>
        <p:nvSpPr>
          <p:cNvPr id="7" name="Left Arrow 6"/>
          <p:cNvSpPr/>
          <p:nvPr/>
        </p:nvSpPr>
        <p:spPr>
          <a:xfrm>
            <a:off x="5189220" y="5025989"/>
            <a:ext cx="2240280" cy="1231275"/>
          </a:xfrm>
          <a:prstGeom prst="leftArrow">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smtClean="0">
                <a:latin typeface="Arial Black" panose="020B0A04020102020204" pitchFamily="34" charset="0"/>
              </a:rPr>
              <a:t>IPO</a:t>
            </a:r>
            <a:endParaRPr lang="en-US" sz="4800" dirty="0">
              <a:latin typeface="Arial Black" panose="020B0A04020102020204" pitchFamily="34" charset="0"/>
            </a:endParaRPr>
          </a:p>
        </p:txBody>
      </p:sp>
    </p:spTree>
    <p:extLst>
      <p:ext uri="{BB962C8B-B14F-4D97-AF65-F5344CB8AC3E}">
        <p14:creationId xmlns:p14="http://schemas.microsoft.com/office/powerpoint/2010/main" val="29551325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ext uri="{D42A27DB-BD31-4B8C-83A1-F6EECF244321}">
                <p14:modId xmlns:p14="http://schemas.microsoft.com/office/powerpoint/2010/main" val="1375442952"/>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pPr>
              <a:defRPr/>
            </a:pPr>
            <a:fld id="{DCD3E3AB-E4C3-4AA5-9129-C83B3B5914D8}" type="slidenum">
              <a:rPr lang="en-US"/>
              <a:pPr>
                <a:defRPr/>
              </a:pPr>
              <a:t>65</a:t>
            </a:fld>
            <a:endParaRPr lang="en-US" dirty="0"/>
          </a:p>
        </p:txBody>
      </p:sp>
      <p:sp>
        <p:nvSpPr>
          <p:cNvPr id="2" name="Title 1"/>
          <p:cNvSpPr>
            <a:spLocks noGrp="1"/>
          </p:cNvSpPr>
          <p:nvPr>
            <p:ph type="title"/>
          </p:nvPr>
        </p:nvSpPr>
        <p:spPr/>
        <p:txBody>
          <a:bodyPr/>
          <a:lstStyle/>
          <a:p>
            <a:r>
              <a:rPr lang="en-US" dirty="0" smtClean="0"/>
              <a:t>Board of directors</a:t>
            </a:r>
            <a:endParaRPr lang="en-US" dirty="0"/>
          </a:p>
        </p:txBody>
      </p:sp>
      <p:sp>
        <p:nvSpPr>
          <p:cNvPr id="4" name="Text Placeholder 3"/>
          <p:cNvSpPr>
            <a:spLocks noGrp="1"/>
          </p:cNvSpPr>
          <p:nvPr>
            <p:ph type="body" sz="quarter" idx="13"/>
          </p:nvPr>
        </p:nvSpPr>
        <p:spPr/>
        <p:txBody>
          <a:bodyPr/>
          <a:lstStyle/>
          <a:p>
            <a:r>
              <a:rPr lang="en-US" dirty="0" smtClean="0"/>
              <a:t>Companies Act</a:t>
            </a:r>
            <a:endParaRPr lang="en-US" dirty="0"/>
          </a:p>
        </p:txBody>
      </p:sp>
      <p:pic>
        <p:nvPicPr>
          <p:cNvPr id="8" name="Content Placeholder 7"/>
          <p:cNvPicPr>
            <a:picLocks noGrp="1" noChangeAspect="1"/>
          </p:cNvPicPr>
          <p:nvPr>
            <p:ph sz="quarter" idx="14"/>
          </p:nvPr>
        </p:nvPicPr>
        <p:blipFill>
          <a:blip r:embed="rId7">
            <a:extLst>
              <a:ext uri="{28A0092B-C50C-407E-A947-70E740481C1C}">
                <a14:useLocalDpi xmlns:a14="http://schemas.microsoft.com/office/drawing/2010/main" val="0"/>
              </a:ext>
            </a:extLst>
          </a:blip>
          <a:stretch>
            <a:fillRect/>
          </a:stretch>
        </p:blipFill>
        <p:spPr>
          <a:xfrm>
            <a:off x="9664008" y="3837608"/>
            <a:ext cx="1525385" cy="1238596"/>
          </a:xfrm>
          <a:prstGeom prst="rect">
            <a:avLst/>
          </a:prstGeom>
        </p:spPr>
      </p:pic>
    </p:spTree>
    <p:extLst>
      <p:ext uri="{BB962C8B-B14F-4D97-AF65-F5344CB8AC3E}">
        <p14:creationId xmlns:p14="http://schemas.microsoft.com/office/powerpoint/2010/main" val="11623650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ext uri="{D42A27DB-BD31-4B8C-83A1-F6EECF244321}">
                <p14:modId xmlns:p14="http://schemas.microsoft.com/office/powerpoint/2010/main" val="131006706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pPr>
              <a:defRPr/>
            </a:pPr>
            <a:fld id="{DCD3E3AB-E4C3-4AA5-9129-C83B3B5914D8}" type="slidenum">
              <a:rPr lang="en-US"/>
              <a:pPr>
                <a:defRPr/>
              </a:pPr>
              <a:t>66</a:t>
            </a:fld>
            <a:endParaRPr lang="en-US" dirty="0"/>
          </a:p>
        </p:txBody>
      </p:sp>
      <p:sp>
        <p:nvSpPr>
          <p:cNvPr id="11" name="Title 10"/>
          <p:cNvSpPr>
            <a:spLocks noGrp="1"/>
          </p:cNvSpPr>
          <p:nvPr>
            <p:ph type="title"/>
          </p:nvPr>
        </p:nvSpPr>
        <p:spPr/>
        <p:txBody>
          <a:bodyPr rtlCol="0">
            <a:normAutofit fontScale="90000"/>
          </a:bodyPr>
          <a:lstStyle/>
          <a:p>
            <a:pPr fontAlgn="auto">
              <a:spcAft>
                <a:spcPts val="0"/>
              </a:spcAft>
              <a:defRPr/>
            </a:pPr>
            <a:r>
              <a:rPr lang="en-US" dirty="0" smtClean="0"/>
              <a:t>Companies Act: Minimum Directors</a:t>
            </a:r>
            <a:endParaRPr lang="en-US" dirty="0"/>
          </a:p>
        </p:txBody>
      </p:sp>
    </p:spTree>
    <p:extLst>
      <p:ext uri="{BB962C8B-B14F-4D97-AF65-F5344CB8AC3E}">
        <p14:creationId xmlns:p14="http://schemas.microsoft.com/office/powerpoint/2010/main" val="33390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D4C56F65-BF90-493A-BF73-860B6971C3D7}"/>
                                            </p:graphicEl>
                                          </p:spTgt>
                                        </p:tgtEl>
                                        <p:attrNameLst>
                                          <p:attrName>style.visibility</p:attrName>
                                        </p:attrNameLst>
                                      </p:cBhvr>
                                      <p:to>
                                        <p:strVal val="visible"/>
                                      </p:to>
                                    </p:set>
                                    <p:animEffect transition="in" filter="fade">
                                      <p:cBhvr>
                                        <p:cTn id="7" dur="500"/>
                                        <p:tgtEl>
                                          <p:spTgt spid="13">
                                            <p:graphicEl>
                                              <a:dgm id="{D4C56F65-BF90-493A-BF73-860B6971C3D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70513F6B-D5BD-45BC-80E5-82D3092881C3}"/>
                                            </p:graphicEl>
                                          </p:spTgt>
                                        </p:tgtEl>
                                        <p:attrNameLst>
                                          <p:attrName>style.visibility</p:attrName>
                                        </p:attrNameLst>
                                      </p:cBhvr>
                                      <p:to>
                                        <p:strVal val="visible"/>
                                      </p:to>
                                    </p:set>
                                    <p:animEffect transition="in" filter="fade">
                                      <p:cBhvr>
                                        <p:cTn id="12" dur="500"/>
                                        <p:tgtEl>
                                          <p:spTgt spid="13">
                                            <p:graphicEl>
                                              <a:dgm id="{70513F6B-D5BD-45BC-80E5-82D3092881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graphicEl>
                                              <a:dgm id="{C99F4B76-22E1-45AF-8F0F-42E7CC1BF186}"/>
                                            </p:graphicEl>
                                          </p:spTgt>
                                        </p:tgtEl>
                                        <p:attrNameLst>
                                          <p:attrName>style.visibility</p:attrName>
                                        </p:attrNameLst>
                                      </p:cBhvr>
                                      <p:to>
                                        <p:strVal val="visible"/>
                                      </p:to>
                                    </p:set>
                                    <p:animEffect transition="in" filter="fade">
                                      <p:cBhvr>
                                        <p:cTn id="17" dur="500"/>
                                        <p:tgtEl>
                                          <p:spTgt spid="13">
                                            <p:graphicEl>
                                              <a:dgm id="{C99F4B76-22E1-45AF-8F0F-42E7CC1BF18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graphicEl>
                                              <a:dgm id="{6CAEE3B8-B35F-4145-9B77-8CFE3BA38C92}"/>
                                            </p:graphicEl>
                                          </p:spTgt>
                                        </p:tgtEl>
                                        <p:attrNameLst>
                                          <p:attrName>style.visibility</p:attrName>
                                        </p:attrNameLst>
                                      </p:cBhvr>
                                      <p:to>
                                        <p:strVal val="visible"/>
                                      </p:to>
                                    </p:set>
                                    <p:animEffect transition="in" filter="fade">
                                      <p:cBhvr>
                                        <p:cTn id="22" dur="500"/>
                                        <p:tgtEl>
                                          <p:spTgt spid="13">
                                            <p:graphicEl>
                                              <a:dgm id="{6CAEE3B8-B35F-4145-9B77-8CFE3BA38C9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graphicEl>
                                              <a:dgm id="{FA67ACAE-8048-4815-ABBC-5FE6F5A0287A}"/>
                                            </p:graphicEl>
                                          </p:spTgt>
                                        </p:tgtEl>
                                        <p:attrNameLst>
                                          <p:attrName>style.visibility</p:attrName>
                                        </p:attrNameLst>
                                      </p:cBhvr>
                                      <p:to>
                                        <p:strVal val="visible"/>
                                      </p:to>
                                    </p:set>
                                    <p:animEffect transition="in" filter="fade">
                                      <p:cBhvr>
                                        <p:cTn id="27" dur="500"/>
                                        <p:tgtEl>
                                          <p:spTgt spid="13">
                                            <p:graphicEl>
                                              <a:dgm id="{FA67ACAE-8048-4815-ABBC-5FE6F5A0287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graphicEl>
                                              <a:dgm id="{DB3303E7-C7AE-4970-995E-C3D8ED973D69}"/>
                                            </p:graphicEl>
                                          </p:spTgt>
                                        </p:tgtEl>
                                        <p:attrNameLst>
                                          <p:attrName>style.visibility</p:attrName>
                                        </p:attrNameLst>
                                      </p:cBhvr>
                                      <p:to>
                                        <p:strVal val="visible"/>
                                      </p:to>
                                    </p:set>
                                    <p:animEffect transition="in" filter="fade">
                                      <p:cBhvr>
                                        <p:cTn id="32" dur="500"/>
                                        <p:tgtEl>
                                          <p:spTgt spid="13">
                                            <p:graphicEl>
                                              <a:dgm id="{DB3303E7-C7AE-4970-995E-C3D8ED973D6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graphicEl>
                                              <a:dgm id="{FE0B05D6-1781-4F88-A1E4-AC2A85CFB1D6}"/>
                                            </p:graphicEl>
                                          </p:spTgt>
                                        </p:tgtEl>
                                        <p:attrNameLst>
                                          <p:attrName>style.visibility</p:attrName>
                                        </p:attrNameLst>
                                      </p:cBhvr>
                                      <p:to>
                                        <p:strVal val="visible"/>
                                      </p:to>
                                    </p:set>
                                    <p:animEffect transition="in" filter="fade">
                                      <p:cBhvr>
                                        <p:cTn id="37" dur="500"/>
                                        <p:tgtEl>
                                          <p:spTgt spid="13">
                                            <p:graphicEl>
                                              <a:dgm id="{FE0B05D6-1781-4F88-A1E4-AC2A85CFB1D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graphicEl>
                                              <a:dgm id="{674191DB-895A-483D-809A-708952643674}"/>
                                            </p:graphicEl>
                                          </p:spTgt>
                                        </p:tgtEl>
                                        <p:attrNameLst>
                                          <p:attrName>style.visibility</p:attrName>
                                        </p:attrNameLst>
                                      </p:cBhvr>
                                      <p:to>
                                        <p:strVal val="visible"/>
                                      </p:to>
                                    </p:set>
                                    <p:animEffect transition="in" filter="fade">
                                      <p:cBhvr>
                                        <p:cTn id="42" dur="500"/>
                                        <p:tgtEl>
                                          <p:spTgt spid="13">
                                            <p:graphicEl>
                                              <a:dgm id="{674191DB-895A-483D-809A-70895264367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graphicEl>
                                              <a:dgm id="{DB672542-BE04-438A-AC00-7414EC0DCB3F}"/>
                                            </p:graphicEl>
                                          </p:spTgt>
                                        </p:tgtEl>
                                        <p:attrNameLst>
                                          <p:attrName>style.visibility</p:attrName>
                                        </p:attrNameLst>
                                      </p:cBhvr>
                                      <p:to>
                                        <p:strVal val="visible"/>
                                      </p:to>
                                    </p:set>
                                    <p:animEffect transition="in" filter="fade">
                                      <p:cBhvr>
                                        <p:cTn id="47" dur="500"/>
                                        <p:tgtEl>
                                          <p:spTgt spid="13">
                                            <p:graphicEl>
                                              <a:dgm id="{DB672542-BE04-438A-AC00-7414EC0DCB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ext uri="{D42A27DB-BD31-4B8C-83A1-F6EECF244321}">
                <p14:modId xmlns:p14="http://schemas.microsoft.com/office/powerpoint/2010/main" val="3028094609"/>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pPr>
              <a:defRPr/>
            </a:pPr>
            <a:fld id="{DCD3E3AB-E4C3-4AA5-9129-C83B3B5914D8}" type="slidenum">
              <a:rPr lang="en-US"/>
              <a:pPr>
                <a:defRPr/>
              </a:pPr>
              <a:t>67</a:t>
            </a:fld>
            <a:endParaRPr lang="en-US" dirty="0"/>
          </a:p>
        </p:txBody>
      </p:sp>
      <p:sp>
        <p:nvSpPr>
          <p:cNvPr id="2" name="Title 1"/>
          <p:cNvSpPr>
            <a:spLocks noGrp="1"/>
          </p:cNvSpPr>
          <p:nvPr>
            <p:ph type="title"/>
          </p:nvPr>
        </p:nvSpPr>
        <p:spPr/>
        <p:txBody>
          <a:bodyPr/>
          <a:lstStyle/>
          <a:p>
            <a:r>
              <a:rPr lang="en-US" dirty="0" smtClean="0"/>
              <a:t>Board of directors</a:t>
            </a:r>
            <a:endParaRPr lang="en-US" dirty="0"/>
          </a:p>
        </p:txBody>
      </p:sp>
      <p:sp>
        <p:nvSpPr>
          <p:cNvPr id="4" name="Text Placeholder 3"/>
          <p:cNvSpPr>
            <a:spLocks noGrp="1"/>
          </p:cNvSpPr>
          <p:nvPr>
            <p:ph type="body" sz="quarter" idx="13"/>
          </p:nvPr>
        </p:nvSpPr>
        <p:spPr/>
        <p:txBody>
          <a:bodyPr/>
          <a:lstStyle/>
          <a:p>
            <a:r>
              <a:rPr lang="en-US" dirty="0" smtClean="0"/>
              <a:t>Companies Act</a:t>
            </a:r>
            <a:endParaRPr lang="en-US" dirty="0"/>
          </a:p>
        </p:txBody>
      </p:sp>
      <p:pic>
        <p:nvPicPr>
          <p:cNvPr id="8" name="Content Placeholder 7"/>
          <p:cNvPicPr>
            <a:picLocks noGrp="1" noChangeAspect="1"/>
          </p:cNvPicPr>
          <p:nvPr>
            <p:ph sz="quarter" idx="14"/>
          </p:nvPr>
        </p:nvPicPr>
        <p:blipFill>
          <a:blip r:embed="rId7">
            <a:extLst>
              <a:ext uri="{28A0092B-C50C-407E-A947-70E740481C1C}">
                <a14:useLocalDpi xmlns:a14="http://schemas.microsoft.com/office/drawing/2010/main" val="0"/>
              </a:ext>
            </a:extLst>
          </a:blip>
          <a:stretch>
            <a:fillRect/>
          </a:stretch>
        </p:blipFill>
        <p:spPr>
          <a:xfrm>
            <a:off x="9664008" y="3837608"/>
            <a:ext cx="1525385" cy="1238596"/>
          </a:xfrm>
          <a:prstGeom prst="rect">
            <a:avLst/>
          </a:prstGeom>
        </p:spPr>
      </p:pic>
    </p:spTree>
    <p:extLst>
      <p:ext uri="{BB962C8B-B14F-4D97-AF65-F5344CB8AC3E}">
        <p14:creationId xmlns:p14="http://schemas.microsoft.com/office/powerpoint/2010/main" val="20776467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ctr"/>
            <a:r>
              <a:rPr lang="en-US" dirty="0" smtClean="0"/>
              <a:t>Not </a:t>
            </a:r>
            <a:r>
              <a:rPr lang="en-US" dirty="0"/>
              <a:t>a Promoter</a:t>
            </a:r>
          </a:p>
          <a:p>
            <a:pPr fontAlgn="ctr"/>
            <a:r>
              <a:rPr lang="en-US" dirty="0"/>
              <a:t>Pecuniary </a:t>
            </a:r>
            <a:r>
              <a:rPr lang="en-US" dirty="0" smtClean="0"/>
              <a:t>interest…</a:t>
            </a:r>
            <a:r>
              <a:rPr lang="en-US" dirty="0" smtClean="0">
                <a:solidFill>
                  <a:srgbClr val="FF0000"/>
                </a:solidFill>
              </a:rPr>
              <a:t>X</a:t>
            </a:r>
            <a:r>
              <a:rPr lang="en-US" dirty="0" smtClean="0"/>
              <a:t> (except </a:t>
            </a:r>
            <a:r>
              <a:rPr lang="en-US" dirty="0" smtClean="0"/>
              <a:t>salary as the “Director of the board”)</a:t>
            </a:r>
            <a:endParaRPr lang="en-US" dirty="0"/>
          </a:p>
          <a:p>
            <a:pPr fontAlgn="ctr"/>
            <a:r>
              <a:rPr lang="en-US" dirty="0"/>
              <a:t>MD </a:t>
            </a:r>
            <a:r>
              <a:rPr lang="en-US" dirty="0" smtClean="0"/>
              <a:t>nominated…</a:t>
            </a:r>
            <a:r>
              <a:rPr lang="en-US" dirty="0" smtClean="0">
                <a:solidFill>
                  <a:srgbClr val="FF0000"/>
                </a:solidFill>
              </a:rPr>
              <a:t>X</a:t>
            </a:r>
          </a:p>
          <a:p>
            <a:pPr fontAlgn="ctr"/>
            <a:r>
              <a:rPr lang="en-US" dirty="0" smtClean="0"/>
              <a:t>Employee…</a:t>
            </a:r>
            <a:r>
              <a:rPr lang="en-US" dirty="0" smtClean="0">
                <a:solidFill>
                  <a:srgbClr val="FF0000"/>
                </a:solidFill>
              </a:rPr>
              <a:t>X</a:t>
            </a:r>
          </a:p>
        </p:txBody>
      </p:sp>
      <p:sp>
        <p:nvSpPr>
          <p:cNvPr id="3" name="Title 2"/>
          <p:cNvSpPr>
            <a:spLocks noGrp="1"/>
          </p:cNvSpPr>
          <p:nvPr>
            <p:ph type="title"/>
          </p:nvPr>
        </p:nvSpPr>
        <p:spPr/>
        <p:txBody>
          <a:bodyPr>
            <a:normAutofit fontScale="90000"/>
          </a:bodyPr>
          <a:lstStyle/>
          <a:p>
            <a:r>
              <a:rPr lang="en-US" dirty="0" smtClean="0"/>
              <a:t>Companies Act 2013: Independent director</a:t>
            </a:r>
            <a:endParaRPr lang="en-US" dirty="0"/>
          </a:p>
        </p:txBody>
      </p:sp>
    </p:spTree>
    <p:extLst>
      <p:ext uri="{BB962C8B-B14F-4D97-AF65-F5344CB8AC3E}">
        <p14:creationId xmlns:p14="http://schemas.microsoft.com/office/powerpoint/2010/main" val="5386994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ext uri="{D42A27DB-BD31-4B8C-83A1-F6EECF244321}">
                <p14:modId xmlns:p14="http://schemas.microsoft.com/office/powerpoint/2010/main" val="348445582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pPr>
              <a:defRPr/>
            </a:pPr>
            <a:fld id="{DCD3E3AB-E4C3-4AA5-9129-C83B3B5914D8}" type="slidenum">
              <a:rPr lang="en-US"/>
              <a:pPr>
                <a:defRPr/>
              </a:pPr>
              <a:t>69</a:t>
            </a:fld>
            <a:endParaRPr lang="en-US" dirty="0"/>
          </a:p>
        </p:txBody>
      </p:sp>
      <p:sp>
        <p:nvSpPr>
          <p:cNvPr id="11" name="Title 10"/>
          <p:cNvSpPr>
            <a:spLocks noGrp="1"/>
          </p:cNvSpPr>
          <p:nvPr>
            <p:ph type="title"/>
          </p:nvPr>
        </p:nvSpPr>
        <p:spPr/>
        <p:txBody>
          <a:bodyPr rtlCol="0">
            <a:normAutofit fontScale="90000"/>
          </a:bodyPr>
          <a:lstStyle/>
          <a:p>
            <a:pPr fontAlgn="auto">
              <a:spcAft>
                <a:spcPts val="0"/>
              </a:spcAft>
              <a:defRPr/>
            </a:pPr>
            <a:r>
              <a:rPr lang="en-US" dirty="0" smtClean="0"/>
              <a:t>Companies Act: Independent Directors</a:t>
            </a:r>
            <a:endParaRPr lang="en-US" dirty="0"/>
          </a:p>
        </p:txBody>
      </p:sp>
      <p:pic>
        <p:nvPicPr>
          <p:cNvPr id="3" name="Picture 2"/>
          <p:cNvPicPr>
            <a:picLocks noChangeAspect="1"/>
          </p:cNvPicPr>
          <p:nvPr/>
        </p:nvPicPr>
        <p:blipFill>
          <a:blip r:embed="rId8"/>
          <a:stretch>
            <a:fillRect/>
          </a:stretch>
        </p:blipFill>
        <p:spPr>
          <a:xfrm>
            <a:off x="0" y="4782069"/>
            <a:ext cx="2682815" cy="2075931"/>
          </a:xfrm>
          <a:prstGeom prst="rect">
            <a:avLst/>
          </a:prstGeom>
        </p:spPr>
      </p:pic>
    </p:spTree>
    <p:extLst>
      <p:ext uri="{BB962C8B-B14F-4D97-AF65-F5344CB8AC3E}">
        <p14:creationId xmlns:p14="http://schemas.microsoft.com/office/powerpoint/2010/main" val="35997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D4C56F65-BF90-493A-BF73-860B6971C3D7}"/>
                                            </p:graphicEl>
                                          </p:spTgt>
                                        </p:tgtEl>
                                        <p:attrNameLst>
                                          <p:attrName>style.visibility</p:attrName>
                                        </p:attrNameLst>
                                      </p:cBhvr>
                                      <p:to>
                                        <p:strVal val="visible"/>
                                      </p:to>
                                    </p:set>
                                    <p:animEffect transition="in" filter="fade">
                                      <p:cBhvr>
                                        <p:cTn id="7" dur="500"/>
                                        <p:tgtEl>
                                          <p:spTgt spid="13">
                                            <p:graphicEl>
                                              <a:dgm id="{D4C56F65-BF90-493A-BF73-860B6971C3D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70513F6B-D5BD-45BC-80E5-82D3092881C3}"/>
                                            </p:graphicEl>
                                          </p:spTgt>
                                        </p:tgtEl>
                                        <p:attrNameLst>
                                          <p:attrName>style.visibility</p:attrName>
                                        </p:attrNameLst>
                                      </p:cBhvr>
                                      <p:to>
                                        <p:strVal val="visible"/>
                                      </p:to>
                                    </p:set>
                                    <p:animEffect transition="in" filter="fade">
                                      <p:cBhvr>
                                        <p:cTn id="12" dur="500"/>
                                        <p:tgtEl>
                                          <p:spTgt spid="13">
                                            <p:graphicEl>
                                              <a:dgm id="{70513F6B-D5BD-45BC-80E5-82D3092881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graphicEl>
                                              <a:dgm id="{C99F4B76-22E1-45AF-8F0F-42E7CC1BF186}"/>
                                            </p:graphicEl>
                                          </p:spTgt>
                                        </p:tgtEl>
                                        <p:attrNameLst>
                                          <p:attrName>style.visibility</p:attrName>
                                        </p:attrNameLst>
                                      </p:cBhvr>
                                      <p:to>
                                        <p:strVal val="visible"/>
                                      </p:to>
                                    </p:set>
                                    <p:animEffect transition="in" filter="fade">
                                      <p:cBhvr>
                                        <p:cTn id="17" dur="500"/>
                                        <p:tgtEl>
                                          <p:spTgt spid="13">
                                            <p:graphicEl>
                                              <a:dgm id="{C99F4B76-22E1-45AF-8F0F-42E7CC1BF18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graphicEl>
                                              <a:dgm id="{6CAEE3B8-B35F-4145-9B77-8CFE3BA38C92}"/>
                                            </p:graphicEl>
                                          </p:spTgt>
                                        </p:tgtEl>
                                        <p:attrNameLst>
                                          <p:attrName>style.visibility</p:attrName>
                                        </p:attrNameLst>
                                      </p:cBhvr>
                                      <p:to>
                                        <p:strVal val="visible"/>
                                      </p:to>
                                    </p:set>
                                    <p:animEffect transition="in" filter="fade">
                                      <p:cBhvr>
                                        <p:cTn id="22" dur="500"/>
                                        <p:tgtEl>
                                          <p:spTgt spid="13">
                                            <p:graphicEl>
                                              <a:dgm id="{6CAEE3B8-B35F-4145-9B77-8CFE3BA38C9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graphicEl>
                                              <a:dgm id="{FA67ACAE-8048-4815-ABBC-5FE6F5A0287A}"/>
                                            </p:graphicEl>
                                          </p:spTgt>
                                        </p:tgtEl>
                                        <p:attrNameLst>
                                          <p:attrName>style.visibility</p:attrName>
                                        </p:attrNameLst>
                                      </p:cBhvr>
                                      <p:to>
                                        <p:strVal val="visible"/>
                                      </p:to>
                                    </p:set>
                                    <p:animEffect transition="in" filter="fade">
                                      <p:cBhvr>
                                        <p:cTn id="27" dur="500"/>
                                        <p:tgtEl>
                                          <p:spTgt spid="13">
                                            <p:graphicEl>
                                              <a:dgm id="{FA67ACAE-8048-4815-ABBC-5FE6F5A0287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graphicEl>
                                              <a:dgm id="{B7A0D33E-B303-466E-9BE6-CB1483E61873}"/>
                                            </p:graphicEl>
                                          </p:spTgt>
                                        </p:tgtEl>
                                        <p:attrNameLst>
                                          <p:attrName>style.visibility</p:attrName>
                                        </p:attrNameLst>
                                      </p:cBhvr>
                                      <p:to>
                                        <p:strVal val="visible"/>
                                      </p:to>
                                    </p:set>
                                    <p:animEffect transition="in" filter="fade">
                                      <p:cBhvr>
                                        <p:cTn id="32" dur="500"/>
                                        <p:tgtEl>
                                          <p:spTgt spid="13">
                                            <p:graphicEl>
                                              <a:dgm id="{B7A0D33E-B303-466E-9BE6-CB1483E6187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graphicEl>
                                              <a:dgm id="{CF08EC45-0884-4E2F-96ED-D3E0EAAA8D56}"/>
                                            </p:graphicEl>
                                          </p:spTgt>
                                        </p:tgtEl>
                                        <p:attrNameLst>
                                          <p:attrName>style.visibility</p:attrName>
                                        </p:attrNameLst>
                                      </p:cBhvr>
                                      <p:to>
                                        <p:strVal val="visible"/>
                                      </p:to>
                                    </p:set>
                                    <p:animEffect transition="in" filter="fade">
                                      <p:cBhvr>
                                        <p:cTn id="37" dur="500"/>
                                        <p:tgtEl>
                                          <p:spTgt spid="13">
                                            <p:graphicEl>
                                              <a:dgm id="{CF08EC45-0884-4E2F-96ED-D3E0EAAA8D5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graphicEl>
                                              <a:dgm id="{B9B41644-53B8-43F9-9B31-E12A2D4DB17B}"/>
                                            </p:graphicEl>
                                          </p:spTgt>
                                        </p:tgtEl>
                                        <p:attrNameLst>
                                          <p:attrName>style.visibility</p:attrName>
                                        </p:attrNameLst>
                                      </p:cBhvr>
                                      <p:to>
                                        <p:strVal val="visible"/>
                                      </p:to>
                                    </p:set>
                                    <p:animEffect transition="in" filter="fade">
                                      <p:cBhvr>
                                        <p:cTn id="42" dur="500"/>
                                        <p:tgtEl>
                                          <p:spTgt spid="13">
                                            <p:graphicEl>
                                              <a:dgm id="{B9B41644-53B8-43F9-9B31-E12A2D4DB17B}"/>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graphicEl>
                                              <a:dgm id="{7091C776-2FEF-4927-B636-9D3CAEFA1B0D}"/>
                                            </p:graphicEl>
                                          </p:spTgt>
                                        </p:tgtEl>
                                        <p:attrNameLst>
                                          <p:attrName>style.visibility</p:attrName>
                                        </p:attrNameLst>
                                      </p:cBhvr>
                                      <p:to>
                                        <p:strVal val="visible"/>
                                      </p:to>
                                    </p:set>
                                    <p:animEffect transition="in" filter="fade">
                                      <p:cBhvr>
                                        <p:cTn id="47" dur="500"/>
                                        <p:tgtEl>
                                          <p:spTgt spid="13">
                                            <p:graphicEl>
                                              <a:dgm id="{7091C776-2FEF-4927-B636-9D3CAEFA1B0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graphicEl>
                                              <a:dgm id="{38100A8B-7398-4D17-9321-796ECCDC92C9}"/>
                                            </p:graphicEl>
                                          </p:spTgt>
                                        </p:tgtEl>
                                        <p:attrNameLst>
                                          <p:attrName>style.visibility</p:attrName>
                                        </p:attrNameLst>
                                      </p:cBhvr>
                                      <p:to>
                                        <p:strVal val="visible"/>
                                      </p:to>
                                    </p:set>
                                    <p:animEffect transition="in" filter="fade">
                                      <p:cBhvr>
                                        <p:cTn id="52" dur="500"/>
                                        <p:tgtEl>
                                          <p:spTgt spid="13">
                                            <p:graphicEl>
                                              <a:dgm id="{38100A8B-7398-4D17-9321-796ECCDC92C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499" y="2152841"/>
            <a:ext cx="2438400" cy="2438400"/>
          </a:xfrm>
        </p:spPr>
      </p:pic>
      <p:sp>
        <p:nvSpPr>
          <p:cNvPr id="3" name="Content Placeholder 2"/>
          <p:cNvSpPr>
            <a:spLocks noGrp="1"/>
          </p:cNvSpPr>
          <p:nvPr>
            <p:ph idx="1"/>
          </p:nvPr>
        </p:nvSpPr>
        <p:spPr/>
        <p:txBody>
          <a:bodyPr/>
          <a:lstStyle/>
          <a:p>
            <a:pPr marL="742950" indent="-742950">
              <a:buFont typeface="+mj-lt"/>
              <a:buAutoNum type="arabicPeriod"/>
            </a:pPr>
            <a:r>
              <a:rPr lang="en-US" dirty="0" smtClean="0">
                <a:solidFill>
                  <a:srgbClr val="FFC000"/>
                </a:solidFill>
              </a:rPr>
              <a:t>HCN: Hydrocyanic acid</a:t>
            </a:r>
            <a:r>
              <a:rPr lang="en-US" dirty="0" smtClean="0"/>
              <a:t>= Prussic acid. Dye, explosive, pesticides </a:t>
            </a:r>
            <a:endParaRPr lang="en-US" dirty="0"/>
          </a:p>
          <a:p>
            <a:pPr marL="742950" indent="-742950">
              <a:buFont typeface="+mj-lt"/>
              <a:buAutoNum type="arabicPeriod"/>
            </a:pPr>
            <a:r>
              <a:rPr lang="en-US" dirty="0" smtClean="0">
                <a:solidFill>
                  <a:srgbClr val="FFC000"/>
                </a:solidFill>
              </a:rPr>
              <a:t>Phosgene</a:t>
            </a:r>
            <a:r>
              <a:rPr lang="en-US" dirty="0"/>
              <a:t>: plastic, pesticides</a:t>
            </a:r>
          </a:p>
          <a:p>
            <a:pPr marL="742950" indent="-742950">
              <a:buFont typeface="+mj-lt"/>
              <a:buAutoNum type="arabicPeriod"/>
            </a:pPr>
            <a:r>
              <a:rPr lang="en-US" dirty="0" smtClean="0">
                <a:solidFill>
                  <a:srgbClr val="FFC000"/>
                </a:solidFill>
              </a:rPr>
              <a:t>Carbon’s </a:t>
            </a:r>
            <a:r>
              <a:rPr lang="en-US" dirty="0" err="1" smtClean="0">
                <a:solidFill>
                  <a:srgbClr val="FFC000"/>
                </a:solidFill>
              </a:rPr>
              <a:t>Isocyanates</a:t>
            </a:r>
            <a:r>
              <a:rPr lang="en-US" dirty="0" smtClean="0">
                <a:solidFill>
                  <a:srgbClr val="FFC000"/>
                </a:solidFill>
              </a:rPr>
              <a:t>. </a:t>
            </a:r>
            <a:r>
              <a:rPr lang="en-US" dirty="0" smtClean="0"/>
              <a:t>E.g. Methyl </a:t>
            </a:r>
            <a:r>
              <a:rPr lang="en-US" dirty="0" err="1"/>
              <a:t>Isocyanate</a:t>
            </a:r>
            <a:r>
              <a:rPr lang="en-US" dirty="0"/>
              <a:t> (MIC</a:t>
            </a:r>
            <a:r>
              <a:rPr lang="en-US" dirty="0" smtClean="0"/>
              <a:t>) Union Carbide-fertilizers/pesticides (</a:t>
            </a:r>
            <a:r>
              <a:rPr lang="en-US" dirty="0" err="1" smtClean="0"/>
              <a:t>Sevin</a:t>
            </a:r>
            <a:r>
              <a:rPr lang="en-US" dirty="0" smtClean="0"/>
              <a:t>), Bhopal </a:t>
            </a:r>
            <a:r>
              <a:rPr lang="en-US" dirty="0"/>
              <a:t>tragedy </a:t>
            </a:r>
            <a:r>
              <a:rPr lang="en-US" dirty="0" smtClean="0"/>
              <a:t>3/12/84</a:t>
            </a:r>
            <a:endParaRPr lang="en-US" dirty="0"/>
          </a:p>
        </p:txBody>
      </p:sp>
      <p:sp>
        <p:nvSpPr>
          <p:cNvPr id="2" name="Title 1"/>
          <p:cNvSpPr>
            <a:spLocks noGrp="1"/>
          </p:cNvSpPr>
          <p:nvPr>
            <p:ph type="title"/>
          </p:nvPr>
        </p:nvSpPr>
        <p:spPr/>
        <p:txBody>
          <a:bodyPr/>
          <a:lstStyle/>
          <a:p>
            <a:r>
              <a:rPr lang="en-US" dirty="0" smtClean="0"/>
              <a:t>Hazardous</a:t>
            </a:r>
            <a:br>
              <a:rPr lang="en-US" dirty="0" smtClean="0"/>
            </a:br>
            <a:r>
              <a:rPr lang="en-US" dirty="0" smtClean="0"/>
              <a:t>Chemicals</a:t>
            </a:r>
            <a:endParaRPr lang="en-US" dirty="0"/>
          </a:p>
        </p:txBody>
      </p:sp>
      <p:sp>
        <p:nvSpPr>
          <p:cNvPr id="4" name="Text Placeholder 3"/>
          <p:cNvSpPr>
            <a:spLocks noGrp="1"/>
          </p:cNvSpPr>
          <p:nvPr>
            <p:ph type="body" sz="quarter" idx="13"/>
          </p:nvPr>
        </p:nvSpPr>
        <p:spPr/>
        <p:txBody>
          <a:bodyPr/>
          <a:lstStyle/>
          <a:p>
            <a:r>
              <a:rPr lang="en-US" dirty="0" smtClean="0"/>
              <a:t>License</a:t>
            </a:r>
            <a:endParaRPr lang="en-US" dirty="0"/>
          </a:p>
        </p:txBody>
      </p:sp>
    </p:spTree>
    <p:extLst>
      <p:ext uri="{BB962C8B-B14F-4D97-AF65-F5344CB8AC3E}">
        <p14:creationId xmlns:p14="http://schemas.microsoft.com/office/powerpoint/2010/main" val="20809375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657488064"/>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Companies Act 2013</a:t>
            </a:r>
            <a:endParaRPr lang="en-US" dirty="0"/>
          </a:p>
        </p:txBody>
      </p:sp>
    </p:spTree>
    <p:extLst>
      <p:ext uri="{BB962C8B-B14F-4D97-AF65-F5344CB8AC3E}">
        <p14:creationId xmlns:p14="http://schemas.microsoft.com/office/powerpoint/2010/main" val="8033196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410336"/>
            <a:ext cx="3089275" cy="2093141"/>
          </a:xfrm>
        </p:spPr>
      </p:pic>
      <p:sp>
        <p:nvSpPr>
          <p:cNvPr id="5" name="Content Placeholder 4"/>
          <p:cNvSpPr>
            <a:spLocks noGrp="1"/>
          </p:cNvSpPr>
          <p:nvPr>
            <p:ph idx="1"/>
          </p:nvPr>
        </p:nvSpPr>
        <p:spPr/>
        <p:txBody>
          <a:bodyPr>
            <a:normAutofit/>
          </a:bodyPr>
          <a:lstStyle/>
          <a:p>
            <a:pPr fontAlgn="ctr"/>
            <a:r>
              <a:rPr lang="en-US" dirty="0" smtClean="0"/>
              <a:t>Corporate social responsibility</a:t>
            </a:r>
          </a:p>
          <a:p>
            <a:pPr fontAlgn="ctr"/>
            <a:r>
              <a:rPr lang="en-US" dirty="0" smtClean="0"/>
              <a:t>Definition</a:t>
            </a:r>
            <a:r>
              <a:rPr lang="en-US" dirty="0"/>
              <a:t>: companies integrate social and environmental concerns in their ops. (-UNIDO)</a:t>
            </a:r>
          </a:p>
          <a:p>
            <a:pPr fontAlgn="ctr"/>
            <a:r>
              <a:rPr lang="en-US" dirty="0"/>
              <a:t>Last 3 years' avg. profit=&gt; 2% CSR spend</a:t>
            </a:r>
            <a:endParaRPr lang="en-US" dirty="0"/>
          </a:p>
        </p:txBody>
      </p:sp>
      <p:sp>
        <p:nvSpPr>
          <p:cNvPr id="4" name="Title 3"/>
          <p:cNvSpPr>
            <a:spLocks noGrp="1"/>
          </p:cNvSpPr>
          <p:nvPr>
            <p:ph type="title"/>
          </p:nvPr>
        </p:nvSpPr>
        <p:spPr/>
        <p:txBody>
          <a:bodyPr/>
          <a:lstStyle/>
          <a:p>
            <a:r>
              <a:rPr lang="en-US" dirty="0" smtClean="0"/>
              <a:t>CSR</a:t>
            </a:r>
            <a:br>
              <a:rPr lang="en-US" dirty="0" smtClean="0"/>
            </a:br>
            <a:r>
              <a:rPr lang="en-US" dirty="0" smtClean="0"/>
              <a:t>2% profit spending</a:t>
            </a:r>
            <a:endParaRPr lang="en-US" dirty="0"/>
          </a:p>
        </p:txBody>
      </p:sp>
      <p:sp>
        <p:nvSpPr>
          <p:cNvPr id="6" name="Text Placeholder 5"/>
          <p:cNvSpPr>
            <a:spLocks noGrp="1"/>
          </p:cNvSpPr>
          <p:nvPr>
            <p:ph type="body" sz="quarter" idx="13"/>
          </p:nvPr>
        </p:nvSpPr>
        <p:spPr/>
        <p:txBody>
          <a:bodyPr/>
          <a:lstStyle/>
          <a:p>
            <a:r>
              <a:rPr lang="en-US" dirty="0" smtClean="0"/>
              <a:t>Companies Act</a:t>
            </a:r>
            <a:endParaRPr lang="en-US" dirty="0"/>
          </a:p>
        </p:txBody>
      </p:sp>
    </p:spTree>
    <p:extLst>
      <p:ext uri="{BB962C8B-B14F-4D97-AF65-F5344CB8AC3E}">
        <p14:creationId xmlns:p14="http://schemas.microsoft.com/office/powerpoint/2010/main" val="7673212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410336"/>
            <a:ext cx="3089275" cy="2093141"/>
          </a:xfrm>
        </p:spPr>
      </p:pic>
      <p:sp>
        <p:nvSpPr>
          <p:cNvPr id="5" name="Content Placeholder 4"/>
          <p:cNvSpPr>
            <a:spLocks noGrp="1"/>
          </p:cNvSpPr>
          <p:nvPr>
            <p:ph idx="1"/>
          </p:nvPr>
        </p:nvSpPr>
        <p:spPr/>
        <p:txBody>
          <a:bodyPr>
            <a:normAutofit lnSpcReduction="10000"/>
          </a:bodyPr>
          <a:lstStyle/>
          <a:p>
            <a:pPr marL="0" indent="0">
              <a:buNone/>
            </a:pPr>
            <a:r>
              <a:rPr lang="en-US" dirty="0">
                <a:solidFill>
                  <a:schemeClr val="accent4"/>
                </a:solidFill>
              </a:rPr>
              <a:t>Applies to?</a:t>
            </a:r>
          </a:p>
          <a:p>
            <a:pPr marL="742950" indent="-742950" fontAlgn="ctr">
              <a:buFont typeface="+mj-lt"/>
              <a:buAutoNum type="arabicPeriod"/>
            </a:pPr>
            <a:r>
              <a:rPr lang="en-US" dirty="0"/>
              <a:t>net profit of 50 million (Excluding Tax)</a:t>
            </a:r>
          </a:p>
          <a:p>
            <a:pPr marL="742950" indent="-742950" fontAlgn="ctr">
              <a:buFont typeface="+mj-lt"/>
              <a:buAutoNum type="arabicPeriod"/>
            </a:pPr>
            <a:r>
              <a:rPr lang="en-US" dirty="0"/>
              <a:t>net worth of 5 billion (Asset-liability)</a:t>
            </a:r>
          </a:p>
          <a:p>
            <a:pPr marL="742950" indent="-742950" fontAlgn="ctr">
              <a:buFont typeface="+mj-lt"/>
              <a:buAutoNum type="arabicPeriod"/>
            </a:pPr>
            <a:r>
              <a:rPr lang="en-US" dirty="0"/>
              <a:t>turnover of 10 billion (sales excluding costs)</a:t>
            </a:r>
          </a:p>
          <a:p>
            <a:pPr fontAlgn="ctr"/>
            <a:r>
              <a:rPr lang="en-US" dirty="0"/>
              <a:t>Foreign branch…X</a:t>
            </a:r>
          </a:p>
          <a:p>
            <a:r>
              <a:rPr lang="en-US" dirty="0" smtClean="0"/>
              <a:t>~</a:t>
            </a:r>
            <a:r>
              <a:rPr lang="en-US" dirty="0"/>
              <a:t>6000 companies covered</a:t>
            </a:r>
          </a:p>
          <a:p>
            <a:r>
              <a:rPr lang="en-US" dirty="0" smtClean="0"/>
              <a:t>2% profit = ~20k crore Rs in CSR</a:t>
            </a:r>
          </a:p>
          <a:p>
            <a:endParaRPr lang="en-US" dirty="0" smtClean="0"/>
          </a:p>
          <a:p>
            <a:endParaRPr lang="en-US" dirty="0"/>
          </a:p>
        </p:txBody>
      </p:sp>
      <p:sp>
        <p:nvSpPr>
          <p:cNvPr id="4" name="Title 3"/>
          <p:cNvSpPr>
            <a:spLocks noGrp="1"/>
          </p:cNvSpPr>
          <p:nvPr>
            <p:ph type="title"/>
          </p:nvPr>
        </p:nvSpPr>
        <p:spPr/>
        <p:txBody>
          <a:bodyPr/>
          <a:lstStyle/>
          <a:p>
            <a:r>
              <a:rPr lang="en-US" dirty="0" smtClean="0"/>
              <a:t>CSR</a:t>
            </a:r>
            <a:br>
              <a:rPr lang="en-US" dirty="0" smtClean="0"/>
            </a:br>
            <a:r>
              <a:rPr lang="en-US" dirty="0" smtClean="0"/>
              <a:t>2% profit spending</a:t>
            </a:r>
            <a:endParaRPr lang="en-US" dirty="0"/>
          </a:p>
        </p:txBody>
      </p:sp>
      <p:sp>
        <p:nvSpPr>
          <p:cNvPr id="6" name="Text Placeholder 5"/>
          <p:cNvSpPr>
            <a:spLocks noGrp="1"/>
          </p:cNvSpPr>
          <p:nvPr>
            <p:ph type="body" sz="quarter" idx="13"/>
          </p:nvPr>
        </p:nvSpPr>
        <p:spPr/>
        <p:txBody>
          <a:bodyPr/>
          <a:lstStyle/>
          <a:p>
            <a:r>
              <a:rPr lang="en-US" dirty="0" smtClean="0"/>
              <a:t>Companies Act</a:t>
            </a:r>
            <a:endParaRPr lang="en-US" dirty="0"/>
          </a:p>
        </p:txBody>
      </p:sp>
    </p:spTree>
    <p:extLst>
      <p:ext uri="{BB962C8B-B14F-4D97-AF65-F5344CB8AC3E}">
        <p14:creationId xmlns:p14="http://schemas.microsoft.com/office/powerpoint/2010/main" val="40056994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err="1" smtClean="0"/>
              <a:t>BoD</a:t>
            </a:r>
            <a:r>
              <a:rPr lang="en-US" dirty="0" smtClean="0"/>
              <a:t>=&gt;CSR Committee</a:t>
            </a:r>
          </a:p>
          <a:p>
            <a:r>
              <a:rPr lang="en-US" dirty="0" smtClean="0"/>
              <a:t>Report to AGM</a:t>
            </a:r>
          </a:p>
          <a:p>
            <a:r>
              <a:rPr lang="en-US" dirty="0" smtClean="0"/>
              <a:t>Serve directly / NGOs</a:t>
            </a:r>
          </a:p>
          <a:p>
            <a:endParaRPr lang="en-US" dirty="0" smtClean="0"/>
          </a:p>
          <a:p>
            <a:endParaRPr lang="en-US" dirty="0"/>
          </a:p>
        </p:txBody>
      </p:sp>
      <p:pic>
        <p:nvPicPr>
          <p:cNvPr id="6" name="Content Placeholder 5"/>
          <p:cNvPicPr>
            <a:picLocks noGrp="1" noChangeAspect="1"/>
          </p:cNvPicPr>
          <p:nvPr>
            <p:ph idx="1"/>
          </p:nvPr>
        </p:nvPicPr>
        <p:blipFill>
          <a:blip r:embed="rId2"/>
          <a:stretch>
            <a:fillRect/>
          </a:stretch>
        </p:blipFill>
        <p:spPr>
          <a:xfrm>
            <a:off x="2486220" y="287338"/>
            <a:ext cx="4169972" cy="5889625"/>
          </a:xfrm>
          <a:prstGeom prst="rect">
            <a:avLst/>
          </a:prstGeom>
        </p:spPr>
      </p:pic>
      <p:sp>
        <p:nvSpPr>
          <p:cNvPr id="4" name="Title 3"/>
          <p:cNvSpPr>
            <a:spLocks noGrp="1"/>
          </p:cNvSpPr>
          <p:nvPr>
            <p:ph type="title"/>
          </p:nvPr>
        </p:nvSpPr>
        <p:spPr/>
        <p:txBody>
          <a:bodyPr/>
          <a:lstStyle/>
          <a:p>
            <a:r>
              <a:rPr lang="en-US" dirty="0" smtClean="0"/>
              <a:t>CSR </a:t>
            </a:r>
            <a:br>
              <a:rPr lang="en-US" dirty="0" smtClean="0"/>
            </a:br>
            <a:r>
              <a:rPr lang="en-US" dirty="0" smtClean="0"/>
              <a:t>Activities</a:t>
            </a:r>
            <a:r>
              <a:rPr lang="en-US" dirty="0"/>
              <a:t/>
            </a:r>
            <a:br>
              <a:rPr lang="en-US" dirty="0"/>
            </a:br>
            <a:endParaRPr lang="en-US" dirty="0"/>
          </a:p>
        </p:txBody>
      </p:sp>
      <p:sp>
        <p:nvSpPr>
          <p:cNvPr id="5" name="Text Placeholder 4"/>
          <p:cNvSpPr>
            <a:spLocks noGrp="1"/>
          </p:cNvSpPr>
          <p:nvPr>
            <p:ph type="body" sz="quarter" idx="13"/>
          </p:nvPr>
        </p:nvSpPr>
        <p:spPr/>
        <p:txBody>
          <a:bodyPr/>
          <a:lstStyle/>
          <a:p>
            <a:r>
              <a:rPr lang="en-US" dirty="0" smtClean="0"/>
              <a:t>Companies Act</a:t>
            </a:r>
            <a:endParaRPr lang="en-US" dirty="0"/>
          </a:p>
        </p:txBody>
      </p:sp>
    </p:spTree>
    <p:extLst>
      <p:ext uri="{BB962C8B-B14F-4D97-AF65-F5344CB8AC3E}">
        <p14:creationId xmlns:p14="http://schemas.microsoft.com/office/powerpoint/2010/main" val="3260587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Companies Act 2013</a:t>
            </a:r>
            <a:endParaRPr lang="en-US" dirty="0"/>
          </a:p>
        </p:txBody>
      </p:sp>
    </p:spTree>
    <p:extLst>
      <p:ext uri="{BB962C8B-B14F-4D97-AF65-F5344CB8AC3E}">
        <p14:creationId xmlns:p14="http://schemas.microsoft.com/office/powerpoint/2010/main" val="34004701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1610126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4 statutory bodies</a:t>
            </a:r>
            <a:endParaRPr lang="en-US" dirty="0"/>
          </a:p>
        </p:txBody>
      </p:sp>
    </p:spTree>
    <p:extLst>
      <p:ext uri="{BB962C8B-B14F-4D97-AF65-F5344CB8AC3E}">
        <p14:creationId xmlns:p14="http://schemas.microsoft.com/office/powerpoint/2010/main" val="105143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5" name="Content Placeholder 4"/>
          <p:cNvSpPr>
            <a:spLocks noGrp="1"/>
          </p:cNvSpPr>
          <p:nvPr>
            <p:ph idx="1"/>
          </p:nvPr>
        </p:nvSpPr>
        <p:spPr/>
        <p:txBody>
          <a:bodyPr>
            <a:normAutofit lnSpcReduction="10000"/>
          </a:bodyPr>
          <a:lstStyle/>
          <a:p>
            <a:pPr fontAlgn="ctr"/>
            <a:r>
              <a:rPr lang="en-US" dirty="0"/>
              <a:t>Judicial + technical members</a:t>
            </a:r>
          </a:p>
          <a:p>
            <a:pPr fontAlgn="ctr"/>
            <a:r>
              <a:rPr lang="en-US" dirty="0"/>
              <a:t>Finish case in three months</a:t>
            </a:r>
          </a:p>
          <a:p>
            <a:pPr fontAlgn="ctr"/>
            <a:r>
              <a:rPr lang="en-US" dirty="0"/>
              <a:t>Appeal: NCLAT</a:t>
            </a:r>
          </a:p>
          <a:p>
            <a:pPr fontAlgn="ctr"/>
            <a:r>
              <a:rPr lang="en-US" dirty="0" smtClean="0"/>
              <a:t>Present case by Self</a:t>
            </a:r>
            <a:r>
              <a:rPr lang="en-US" dirty="0"/>
              <a:t>, Lawyer, CA, CS</a:t>
            </a:r>
          </a:p>
          <a:p>
            <a:pPr marL="0" indent="0">
              <a:buNone/>
            </a:pPr>
            <a:r>
              <a:rPr lang="en-US" b="1" dirty="0" smtClean="0">
                <a:solidFill>
                  <a:srgbClr val="00B050"/>
                </a:solidFill>
              </a:rPr>
              <a:t>Cases:</a:t>
            </a:r>
            <a:endParaRPr lang="en-US" dirty="0">
              <a:solidFill>
                <a:srgbClr val="00B050"/>
              </a:solidFill>
            </a:endParaRPr>
          </a:p>
          <a:p>
            <a:pPr marL="742950" indent="-742950" fontAlgn="ctr">
              <a:buFont typeface="+mj-lt"/>
              <a:buAutoNum type="arabicPeriod"/>
            </a:pPr>
            <a:r>
              <a:rPr lang="en-US" dirty="0"/>
              <a:t>arbitration, </a:t>
            </a:r>
            <a:r>
              <a:rPr lang="en-US" dirty="0" smtClean="0"/>
              <a:t>compromise, M&amp;A</a:t>
            </a:r>
            <a:endParaRPr lang="en-US" dirty="0"/>
          </a:p>
          <a:p>
            <a:pPr marL="742950" indent="-742950" fontAlgn="ctr">
              <a:buFont typeface="+mj-lt"/>
              <a:buAutoNum type="arabicPeriod"/>
            </a:pPr>
            <a:r>
              <a:rPr lang="en-US" dirty="0"/>
              <a:t>Converting Public ltd. To private ltd.</a:t>
            </a:r>
          </a:p>
          <a:p>
            <a:pPr marL="742950" indent="-742950" fontAlgn="ctr">
              <a:buFont typeface="+mj-lt"/>
              <a:buAutoNum type="arabicPeriod"/>
            </a:pPr>
            <a:r>
              <a:rPr lang="en-US" dirty="0"/>
              <a:t>Filing Class action </a:t>
            </a:r>
            <a:r>
              <a:rPr lang="en-US" dirty="0" smtClean="0"/>
              <a:t>suits (</a:t>
            </a:r>
            <a:r>
              <a:rPr lang="en-US" dirty="0" smtClean="0">
                <a:solidFill>
                  <a:schemeClr val="accent2">
                    <a:lumMod val="60000"/>
                    <a:lumOff val="40000"/>
                  </a:schemeClr>
                </a:solidFill>
              </a:rPr>
              <a:t>Satyam</a:t>
            </a:r>
            <a:r>
              <a:rPr lang="en-US" dirty="0" smtClean="0"/>
              <a:t>)</a:t>
            </a:r>
            <a:endParaRPr lang="en-US" dirty="0"/>
          </a:p>
        </p:txBody>
      </p:sp>
      <p:sp>
        <p:nvSpPr>
          <p:cNvPr id="4" name="Title 3"/>
          <p:cNvSpPr>
            <a:spLocks noGrp="1"/>
          </p:cNvSpPr>
          <p:nvPr>
            <p:ph type="title"/>
          </p:nvPr>
        </p:nvSpPr>
        <p:spPr/>
        <p:txBody>
          <a:bodyPr>
            <a:normAutofit fontScale="90000"/>
          </a:bodyPr>
          <a:lstStyle/>
          <a:p>
            <a:r>
              <a:rPr lang="en-US" dirty="0"/>
              <a:t>National Company Law Tribunal (NCLT</a:t>
            </a:r>
            <a:r>
              <a:rPr lang="en-US" dirty="0" smtClean="0"/>
              <a:t>)</a:t>
            </a:r>
            <a:endParaRPr lang="en-US" dirty="0"/>
          </a:p>
        </p:txBody>
      </p:sp>
      <p:sp>
        <p:nvSpPr>
          <p:cNvPr id="2" name="Text Placeholder 1"/>
          <p:cNvSpPr>
            <a:spLocks noGrp="1"/>
          </p:cNvSpPr>
          <p:nvPr>
            <p:ph type="body" sz="quarter" idx="13"/>
          </p:nvPr>
        </p:nvSpPr>
        <p:spPr/>
        <p:txBody>
          <a:bodyPr/>
          <a:lstStyle/>
          <a:p>
            <a:r>
              <a:rPr lang="en-US" dirty="0" smtClean="0"/>
              <a:t>Bodies</a:t>
            </a:r>
            <a:endParaRPr lang="en-US" dirty="0"/>
          </a:p>
        </p:txBody>
      </p:sp>
    </p:spTree>
    <p:extLst>
      <p:ext uri="{BB962C8B-B14F-4D97-AF65-F5344CB8AC3E}">
        <p14:creationId xmlns:p14="http://schemas.microsoft.com/office/powerpoint/2010/main" val="21642179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962309" y="3659606"/>
            <a:ext cx="2651983" cy="2651983"/>
          </a:xfrm>
        </p:spPr>
      </p:pic>
      <p:sp>
        <p:nvSpPr>
          <p:cNvPr id="2" name="Content Placeholder 1"/>
          <p:cNvSpPr>
            <a:spLocks noGrp="1"/>
          </p:cNvSpPr>
          <p:nvPr>
            <p:ph idx="1"/>
          </p:nvPr>
        </p:nvSpPr>
        <p:spPr/>
        <p:txBody>
          <a:bodyPr>
            <a:normAutofit/>
          </a:bodyPr>
          <a:lstStyle/>
          <a:p>
            <a:pPr fontAlgn="ctr"/>
            <a:r>
              <a:rPr lang="en-US" dirty="0" smtClean="0"/>
              <a:t>1 Chairman + 15 members</a:t>
            </a:r>
          </a:p>
          <a:p>
            <a:pPr fontAlgn="ctr"/>
            <a:r>
              <a:rPr lang="en-US" dirty="0" smtClean="0"/>
              <a:t>Accounting standards</a:t>
            </a:r>
          </a:p>
          <a:p>
            <a:pPr fontAlgn="ctr"/>
            <a:r>
              <a:rPr lang="en-US" dirty="0" smtClean="0"/>
              <a:t>Powers </a:t>
            </a:r>
            <a:r>
              <a:rPr lang="en-US" dirty="0"/>
              <a:t>of civil </a:t>
            </a:r>
            <a:r>
              <a:rPr lang="en-US" dirty="0" smtClean="0"/>
              <a:t>court</a:t>
            </a:r>
          </a:p>
          <a:p>
            <a:pPr fontAlgn="ctr"/>
            <a:r>
              <a:rPr lang="en-US" dirty="0" smtClean="0"/>
              <a:t>Professional </a:t>
            </a:r>
            <a:r>
              <a:rPr lang="en-US" dirty="0"/>
              <a:t>misconduct of </a:t>
            </a:r>
            <a:r>
              <a:rPr lang="en-US" dirty="0" smtClean="0"/>
              <a:t>CA/accountant</a:t>
            </a:r>
            <a:r>
              <a:rPr lang="en-US" dirty="0"/>
              <a:t>=&gt; debar</a:t>
            </a:r>
          </a:p>
          <a:p>
            <a:pPr fontAlgn="ctr"/>
            <a:r>
              <a:rPr lang="en-US" dirty="0"/>
              <a:t>Appeal: NFRAA</a:t>
            </a:r>
          </a:p>
          <a:p>
            <a:pPr fontAlgn="ctr"/>
            <a:r>
              <a:rPr lang="en-US" dirty="0"/>
              <a:t>ICAI unhappy (Chartered Accountants Act, </a:t>
            </a:r>
            <a:r>
              <a:rPr lang="en-US" dirty="0" smtClean="0"/>
              <a:t>1949)</a:t>
            </a:r>
            <a:endParaRPr lang="en-US" dirty="0"/>
          </a:p>
          <a:p>
            <a:endParaRPr lang="en-US" dirty="0"/>
          </a:p>
        </p:txBody>
      </p:sp>
      <p:sp>
        <p:nvSpPr>
          <p:cNvPr id="3" name="Title 2"/>
          <p:cNvSpPr>
            <a:spLocks noGrp="1"/>
          </p:cNvSpPr>
          <p:nvPr>
            <p:ph type="title"/>
          </p:nvPr>
        </p:nvSpPr>
        <p:spPr/>
        <p:txBody>
          <a:bodyPr>
            <a:noAutofit/>
          </a:bodyPr>
          <a:lstStyle/>
          <a:p>
            <a:r>
              <a:rPr lang="en-US" sz="3200" dirty="0" smtClean="0"/>
              <a:t>#2: National </a:t>
            </a:r>
            <a:r>
              <a:rPr lang="en-US" sz="3200" dirty="0">
                <a:solidFill>
                  <a:schemeClr val="accent4"/>
                </a:solidFill>
              </a:rPr>
              <a:t>Financial Reporting </a:t>
            </a:r>
            <a:r>
              <a:rPr lang="en-US" sz="3200" dirty="0"/>
              <a:t>Authority (NFRA</a:t>
            </a:r>
            <a:r>
              <a:rPr lang="en-US" sz="3200" dirty="0" smtClean="0"/>
              <a:t>)</a:t>
            </a:r>
            <a:endParaRPr lang="en-US" sz="3200" dirty="0"/>
          </a:p>
        </p:txBody>
      </p:sp>
      <p:sp>
        <p:nvSpPr>
          <p:cNvPr id="4" name="Text Placeholder 3"/>
          <p:cNvSpPr>
            <a:spLocks noGrp="1"/>
          </p:cNvSpPr>
          <p:nvPr>
            <p:ph type="body" sz="quarter" idx="13"/>
          </p:nvPr>
        </p:nvSpPr>
        <p:spPr/>
        <p:txBody>
          <a:bodyPr/>
          <a:lstStyle/>
          <a:p>
            <a:r>
              <a:rPr lang="en-US" dirty="0" smtClean="0"/>
              <a:t>Bodies</a:t>
            </a:r>
            <a:endParaRPr lang="en-US" dirty="0"/>
          </a:p>
        </p:txBody>
      </p:sp>
    </p:spTree>
    <p:extLst>
      <p:ext uri="{BB962C8B-B14F-4D97-AF65-F5344CB8AC3E}">
        <p14:creationId xmlns:p14="http://schemas.microsoft.com/office/powerpoint/2010/main" val="30456058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0538174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4 statutory bodies</a:t>
            </a:r>
            <a:endParaRPr lang="en-US" dirty="0"/>
          </a:p>
        </p:txBody>
      </p:sp>
    </p:spTree>
    <p:extLst>
      <p:ext uri="{BB962C8B-B14F-4D97-AF65-F5344CB8AC3E}">
        <p14:creationId xmlns:p14="http://schemas.microsoft.com/office/powerpoint/2010/main" val="38538460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141464"/>
            <a:ext cx="3071813" cy="2303859"/>
          </a:xfrm>
        </p:spPr>
      </p:pic>
      <p:sp>
        <p:nvSpPr>
          <p:cNvPr id="5" name="Content Placeholder 4"/>
          <p:cNvSpPr>
            <a:spLocks noGrp="1"/>
          </p:cNvSpPr>
          <p:nvPr>
            <p:ph idx="1"/>
          </p:nvPr>
        </p:nvSpPr>
        <p:spPr/>
        <p:txBody>
          <a:bodyPr/>
          <a:lstStyle/>
          <a:p>
            <a:r>
              <a:rPr lang="en-US" dirty="0" smtClean="0"/>
              <a:t>Since 1956’s company act</a:t>
            </a:r>
          </a:p>
          <a:p>
            <a:r>
              <a:rPr lang="en-US" dirty="0" smtClean="0"/>
              <a:t>Unclaimed Dividend, interest, principal </a:t>
            </a:r>
          </a:p>
          <a:p>
            <a:r>
              <a:rPr lang="en-US" dirty="0" smtClean="0"/>
              <a:t>Under Corporate Affairs Ministry</a:t>
            </a:r>
          </a:p>
          <a:p>
            <a:r>
              <a:rPr lang="en-US" dirty="0" smtClean="0"/>
              <a:t>Awareness, seminar, financial literacy</a:t>
            </a:r>
          </a:p>
          <a:p>
            <a:r>
              <a:rPr lang="en-US" dirty="0"/>
              <a:t>Participation from RBI, SEBI, </a:t>
            </a:r>
            <a:r>
              <a:rPr lang="en-US" dirty="0" smtClean="0"/>
              <a:t>experts</a:t>
            </a:r>
          </a:p>
          <a:p>
            <a:endParaRPr lang="en-US" dirty="0"/>
          </a:p>
        </p:txBody>
      </p:sp>
      <p:sp>
        <p:nvSpPr>
          <p:cNvPr id="4" name="Title 3"/>
          <p:cNvSpPr>
            <a:spLocks noGrp="1"/>
          </p:cNvSpPr>
          <p:nvPr>
            <p:ph type="title"/>
          </p:nvPr>
        </p:nvSpPr>
        <p:spPr/>
        <p:txBody>
          <a:bodyPr>
            <a:noAutofit/>
          </a:bodyPr>
          <a:lstStyle/>
          <a:p>
            <a:r>
              <a:rPr lang="en-US" sz="3200" dirty="0"/>
              <a:t>Investor and Education Protection </a:t>
            </a:r>
            <a:r>
              <a:rPr lang="en-US" sz="3200" dirty="0" smtClean="0"/>
              <a:t>Fund</a:t>
            </a:r>
            <a:endParaRPr lang="en-US" sz="3200" dirty="0"/>
          </a:p>
        </p:txBody>
      </p:sp>
      <p:sp>
        <p:nvSpPr>
          <p:cNvPr id="2" name="Text Placeholder 1"/>
          <p:cNvSpPr>
            <a:spLocks noGrp="1"/>
          </p:cNvSpPr>
          <p:nvPr>
            <p:ph type="body" sz="quarter" idx="13"/>
          </p:nvPr>
        </p:nvSpPr>
        <p:spPr/>
        <p:txBody>
          <a:bodyPr/>
          <a:lstStyle/>
          <a:p>
            <a:r>
              <a:rPr lang="en-US" dirty="0" smtClean="0"/>
              <a:t>body</a:t>
            </a:r>
            <a:endParaRPr lang="en-US" dirty="0"/>
          </a:p>
        </p:txBody>
      </p:sp>
    </p:spTree>
    <p:extLst>
      <p:ext uri="{BB962C8B-B14F-4D97-AF65-F5344CB8AC3E}">
        <p14:creationId xmlns:p14="http://schemas.microsoft.com/office/powerpoint/2010/main" val="1585121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11547740"/>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Policies</a:t>
            </a:r>
            <a:endParaRPr lang="en-US" dirty="0"/>
          </a:p>
        </p:txBody>
      </p:sp>
    </p:spTree>
    <p:extLst>
      <p:ext uri="{BB962C8B-B14F-4D97-AF65-F5344CB8AC3E}">
        <p14:creationId xmlns:p14="http://schemas.microsoft.com/office/powerpoint/2010/main" val="330200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1E612D34-3083-40E4-B72E-ED4410884BCA}"/>
                                            </p:graphicEl>
                                          </p:spTgt>
                                        </p:tgtEl>
                                        <p:attrNameLst>
                                          <p:attrName>style.visibility</p:attrName>
                                        </p:attrNameLst>
                                      </p:cBhvr>
                                      <p:to>
                                        <p:strVal val="visible"/>
                                      </p:to>
                                    </p:set>
                                    <p:anim calcmode="lin" valueType="num">
                                      <p:cBhvr additive="base">
                                        <p:cTn id="7" dur="500" fill="hold"/>
                                        <p:tgtEl>
                                          <p:spTgt spid="4">
                                            <p:graphicEl>
                                              <a:dgm id="{1E612D34-3083-40E4-B72E-ED4410884BC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1E612D34-3083-40E4-B72E-ED4410884BCA}"/>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7B358438-C2F9-4C8B-8152-60F30C8FA19B}"/>
                                            </p:graphicEl>
                                          </p:spTgt>
                                        </p:tgtEl>
                                        <p:attrNameLst>
                                          <p:attrName>style.visibility</p:attrName>
                                        </p:attrNameLst>
                                      </p:cBhvr>
                                      <p:to>
                                        <p:strVal val="visible"/>
                                      </p:to>
                                    </p:set>
                                    <p:anim calcmode="lin" valueType="num">
                                      <p:cBhvr additive="base">
                                        <p:cTn id="11" dur="500" fill="hold"/>
                                        <p:tgtEl>
                                          <p:spTgt spid="4">
                                            <p:graphicEl>
                                              <a:dgm id="{7B358438-C2F9-4C8B-8152-60F30C8FA19B}"/>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7B358438-C2F9-4C8B-8152-60F30C8FA19B}"/>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A3CF64F8-AE00-4789-BA0A-250186A24EEB}"/>
                                            </p:graphicEl>
                                          </p:spTgt>
                                        </p:tgtEl>
                                        <p:attrNameLst>
                                          <p:attrName>style.visibility</p:attrName>
                                        </p:attrNameLst>
                                      </p:cBhvr>
                                      <p:to>
                                        <p:strVal val="visible"/>
                                      </p:to>
                                    </p:set>
                                    <p:anim calcmode="lin" valueType="num">
                                      <p:cBhvr additive="base">
                                        <p:cTn id="15" dur="500" fill="hold"/>
                                        <p:tgtEl>
                                          <p:spTgt spid="4">
                                            <p:graphicEl>
                                              <a:dgm id="{A3CF64F8-AE00-4789-BA0A-250186A24EEB}"/>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A3CF64F8-AE00-4789-BA0A-250186A24EEB}"/>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graphicEl>
                                              <a:dgm id="{4B886B6D-E170-4FD8-8A5E-B8A2C2E4445A}"/>
                                            </p:graphicEl>
                                          </p:spTgt>
                                        </p:tgtEl>
                                        <p:attrNameLst>
                                          <p:attrName>style.visibility</p:attrName>
                                        </p:attrNameLst>
                                      </p:cBhvr>
                                      <p:to>
                                        <p:strVal val="visible"/>
                                      </p:to>
                                    </p:set>
                                    <p:anim calcmode="lin" valueType="num">
                                      <p:cBhvr additive="base">
                                        <p:cTn id="21" dur="500" fill="hold"/>
                                        <p:tgtEl>
                                          <p:spTgt spid="4">
                                            <p:graphicEl>
                                              <a:dgm id="{4B886B6D-E170-4FD8-8A5E-B8A2C2E4445A}"/>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4B886B6D-E170-4FD8-8A5E-B8A2C2E4445A}"/>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graphicEl>
                                              <a:dgm id="{7E71DE0E-487F-44D5-9F02-6C9C989CAAA1}"/>
                                            </p:graphicEl>
                                          </p:spTgt>
                                        </p:tgtEl>
                                        <p:attrNameLst>
                                          <p:attrName>style.visibility</p:attrName>
                                        </p:attrNameLst>
                                      </p:cBhvr>
                                      <p:to>
                                        <p:strVal val="visible"/>
                                      </p:to>
                                    </p:set>
                                    <p:anim calcmode="lin" valueType="num">
                                      <p:cBhvr additive="base">
                                        <p:cTn id="25" dur="500" fill="hold"/>
                                        <p:tgtEl>
                                          <p:spTgt spid="4">
                                            <p:graphicEl>
                                              <a:dgm id="{7E71DE0E-487F-44D5-9F02-6C9C989CAAA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7E71DE0E-487F-44D5-9F02-6C9C989CAAA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graphicEl>
                                              <a:dgm id="{51E67F3A-459E-443F-9D30-F09BD72D8B40}"/>
                                            </p:graphicEl>
                                          </p:spTgt>
                                        </p:tgtEl>
                                        <p:attrNameLst>
                                          <p:attrName>style.visibility</p:attrName>
                                        </p:attrNameLst>
                                      </p:cBhvr>
                                      <p:to>
                                        <p:strVal val="visible"/>
                                      </p:to>
                                    </p:set>
                                    <p:anim calcmode="lin" valueType="num">
                                      <p:cBhvr additive="base">
                                        <p:cTn id="29" dur="500" fill="hold"/>
                                        <p:tgtEl>
                                          <p:spTgt spid="4">
                                            <p:graphicEl>
                                              <a:dgm id="{51E67F3A-459E-443F-9D30-F09BD72D8B40}"/>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51E67F3A-459E-443F-9D30-F09BD72D8B40}"/>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graphicEl>
                                              <a:dgm id="{EDB1ADAA-6541-4004-BCB5-93A11842FC01}"/>
                                            </p:graphicEl>
                                          </p:spTgt>
                                        </p:tgtEl>
                                        <p:attrNameLst>
                                          <p:attrName>style.visibility</p:attrName>
                                        </p:attrNameLst>
                                      </p:cBhvr>
                                      <p:to>
                                        <p:strVal val="visible"/>
                                      </p:to>
                                    </p:set>
                                    <p:anim calcmode="lin" valueType="num">
                                      <p:cBhvr additive="base">
                                        <p:cTn id="35" dur="500" fill="hold"/>
                                        <p:tgtEl>
                                          <p:spTgt spid="4">
                                            <p:graphicEl>
                                              <a:dgm id="{EDB1ADAA-6541-4004-BCB5-93A11842FC01}"/>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EDB1ADAA-6541-4004-BCB5-93A11842FC01}"/>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graphicEl>
                                              <a:dgm id="{3296313E-3C6F-4BA3-9068-05B177B4C224}"/>
                                            </p:graphicEl>
                                          </p:spTgt>
                                        </p:tgtEl>
                                        <p:attrNameLst>
                                          <p:attrName>style.visibility</p:attrName>
                                        </p:attrNameLst>
                                      </p:cBhvr>
                                      <p:to>
                                        <p:strVal val="visible"/>
                                      </p:to>
                                    </p:set>
                                    <p:anim calcmode="lin" valueType="num">
                                      <p:cBhvr additive="base">
                                        <p:cTn id="39" dur="500" fill="hold"/>
                                        <p:tgtEl>
                                          <p:spTgt spid="4">
                                            <p:graphicEl>
                                              <a:dgm id="{3296313E-3C6F-4BA3-9068-05B177B4C224}"/>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graphicEl>
                                              <a:dgm id="{3296313E-3C6F-4BA3-9068-05B177B4C224}"/>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graphicEl>
                                              <a:dgm id="{6E4C7F0E-04A5-4C3E-AFB5-4E6D22114DBF}"/>
                                            </p:graphicEl>
                                          </p:spTgt>
                                        </p:tgtEl>
                                        <p:attrNameLst>
                                          <p:attrName>style.visibility</p:attrName>
                                        </p:attrNameLst>
                                      </p:cBhvr>
                                      <p:to>
                                        <p:strVal val="visible"/>
                                      </p:to>
                                    </p:set>
                                    <p:anim calcmode="lin" valueType="num">
                                      <p:cBhvr additive="base">
                                        <p:cTn id="43" dur="500" fill="hold"/>
                                        <p:tgtEl>
                                          <p:spTgt spid="4">
                                            <p:graphicEl>
                                              <a:dgm id="{6E4C7F0E-04A5-4C3E-AFB5-4E6D22114DBF}"/>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6E4C7F0E-04A5-4C3E-AFB5-4E6D22114DBF}"/>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755EAAD0-70CC-427E-8A9D-6BFCC7CEA942}"/>
                                            </p:graphicEl>
                                          </p:spTgt>
                                        </p:tgtEl>
                                        <p:attrNameLst>
                                          <p:attrName>style.visibility</p:attrName>
                                        </p:attrNameLst>
                                      </p:cBhvr>
                                      <p:to>
                                        <p:strVal val="visible"/>
                                      </p:to>
                                    </p:set>
                                    <p:anim calcmode="lin" valueType="num">
                                      <p:cBhvr additive="base">
                                        <p:cTn id="49" dur="500" fill="hold"/>
                                        <p:tgtEl>
                                          <p:spTgt spid="4">
                                            <p:graphicEl>
                                              <a:dgm id="{755EAAD0-70CC-427E-8A9D-6BFCC7CEA942}"/>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755EAAD0-70CC-427E-8A9D-6BFCC7CEA942}"/>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
                                            <p:graphicEl>
                                              <a:dgm id="{52EF26BE-3161-45E7-8E22-56593D539B0B}"/>
                                            </p:graphicEl>
                                          </p:spTgt>
                                        </p:tgtEl>
                                        <p:attrNameLst>
                                          <p:attrName>style.visibility</p:attrName>
                                        </p:attrNameLst>
                                      </p:cBhvr>
                                      <p:to>
                                        <p:strVal val="visible"/>
                                      </p:to>
                                    </p:set>
                                    <p:anim calcmode="lin" valueType="num">
                                      <p:cBhvr additive="base">
                                        <p:cTn id="53" dur="500" fill="hold"/>
                                        <p:tgtEl>
                                          <p:spTgt spid="4">
                                            <p:graphicEl>
                                              <a:dgm id="{52EF26BE-3161-45E7-8E22-56593D539B0B}"/>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graphicEl>
                                              <a:dgm id="{52EF26BE-3161-45E7-8E22-56593D539B0B}"/>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
                                            <p:graphicEl>
                                              <a:dgm id="{7CFCD7EF-B3E3-474D-8BEF-DEFA2E99CAE3}"/>
                                            </p:graphicEl>
                                          </p:spTgt>
                                        </p:tgtEl>
                                        <p:attrNameLst>
                                          <p:attrName>style.visibility</p:attrName>
                                        </p:attrNameLst>
                                      </p:cBhvr>
                                      <p:to>
                                        <p:strVal val="visible"/>
                                      </p:to>
                                    </p:set>
                                    <p:anim calcmode="lin" valueType="num">
                                      <p:cBhvr additive="base">
                                        <p:cTn id="57" dur="500" fill="hold"/>
                                        <p:tgtEl>
                                          <p:spTgt spid="4">
                                            <p:graphicEl>
                                              <a:dgm id="{7CFCD7EF-B3E3-474D-8BEF-DEFA2E99CAE3}"/>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graphicEl>
                                              <a:dgm id="{7CFCD7EF-B3E3-474D-8BEF-DEFA2E99CAE3}"/>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graphicEl>
                                              <a:dgm id="{9B7C37E0-7A1D-4757-A23D-E21C17C46A7C}"/>
                                            </p:graphicEl>
                                          </p:spTgt>
                                        </p:tgtEl>
                                        <p:attrNameLst>
                                          <p:attrName>style.visibility</p:attrName>
                                        </p:attrNameLst>
                                      </p:cBhvr>
                                      <p:to>
                                        <p:strVal val="visible"/>
                                      </p:to>
                                    </p:set>
                                    <p:anim calcmode="lin" valueType="num">
                                      <p:cBhvr additive="base">
                                        <p:cTn id="63" dur="500" fill="hold"/>
                                        <p:tgtEl>
                                          <p:spTgt spid="4">
                                            <p:graphicEl>
                                              <a:dgm id="{9B7C37E0-7A1D-4757-A23D-E21C17C46A7C}"/>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graphicEl>
                                              <a:dgm id="{9B7C37E0-7A1D-4757-A23D-E21C17C46A7C}"/>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
                                            <p:graphicEl>
                                              <a:dgm id="{663C713A-993E-4C88-9351-BCD33FFBDAF9}"/>
                                            </p:graphicEl>
                                          </p:spTgt>
                                        </p:tgtEl>
                                        <p:attrNameLst>
                                          <p:attrName>style.visibility</p:attrName>
                                        </p:attrNameLst>
                                      </p:cBhvr>
                                      <p:to>
                                        <p:strVal val="visible"/>
                                      </p:to>
                                    </p:set>
                                    <p:anim calcmode="lin" valueType="num">
                                      <p:cBhvr additive="base">
                                        <p:cTn id="67" dur="500" fill="hold"/>
                                        <p:tgtEl>
                                          <p:spTgt spid="4">
                                            <p:graphicEl>
                                              <a:dgm id="{663C713A-993E-4C88-9351-BCD33FFBDAF9}"/>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663C713A-993E-4C88-9351-BCD33FFBDAF9}"/>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
                                            <p:graphicEl>
                                              <a:dgm id="{BFE305F2-7587-4675-AE6C-F8613AC97144}"/>
                                            </p:graphicEl>
                                          </p:spTgt>
                                        </p:tgtEl>
                                        <p:attrNameLst>
                                          <p:attrName>style.visibility</p:attrName>
                                        </p:attrNameLst>
                                      </p:cBhvr>
                                      <p:to>
                                        <p:strVal val="visible"/>
                                      </p:to>
                                    </p:set>
                                    <p:anim calcmode="lin" valueType="num">
                                      <p:cBhvr additive="base">
                                        <p:cTn id="71" dur="500" fill="hold"/>
                                        <p:tgtEl>
                                          <p:spTgt spid="4">
                                            <p:graphicEl>
                                              <a:dgm id="{BFE305F2-7587-4675-AE6C-F8613AC97144}"/>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graphicEl>
                                              <a:dgm id="{BFE305F2-7587-4675-AE6C-F8613AC9714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141464"/>
            <a:ext cx="3071813" cy="2303859"/>
          </a:xfrm>
        </p:spPr>
      </p:pic>
      <p:sp>
        <p:nvSpPr>
          <p:cNvPr id="5" name="Content Placeholder 4"/>
          <p:cNvSpPr>
            <a:spLocks noGrp="1"/>
          </p:cNvSpPr>
          <p:nvPr>
            <p:ph idx="1"/>
          </p:nvPr>
        </p:nvSpPr>
        <p:spPr/>
        <p:txBody>
          <a:bodyPr/>
          <a:lstStyle/>
          <a:p>
            <a:r>
              <a:rPr lang="en-US" dirty="0" smtClean="0"/>
              <a:t>2013’s Act: Statutory authority</a:t>
            </a:r>
          </a:p>
          <a:p>
            <a:r>
              <a:rPr lang="en-US" dirty="0" smtClean="0"/>
              <a:t>@Delhi HQ, Regional offices</a:t>
            </a:r>
          </a:p>
          <a:p>
            <a:r>
              <a:rPr lang="en-US" dirty="0" smtClean="0"/>
              <a:t>Corp. Affairs Secretary = Chairman</a:t>
            </a:r>
          </a:p>
          <a:p>
            <a:r>
              <a:rPr lang="en-US" dirty="0" smtClean="0"/>
              <a:t>Members:	</a:t>
            </a:r>
          </a:p>
          <a:p>
            <a:pPr lvl="1"/>
            <a:r>
              <a:rPr lang="en-US" dirty="0" smtClean="0"/>
              <a:t>RBI  Executive directors</a:t>
            </a:r>
          </a:p>
          <a:p>
            <a:pPr lvl="1"/>
            <a:r>
              <a:rPr lang="en-US" dirty="0" smtClean="0"/>
              <a:t>SEBI  Executive directors</a:t>
            </a:r>
          </a:p>
          <a:p>
            <a:pPr lvl="1"/>
            <a:r>
              <a:rPr lang="en-US" dirty="0" smtClean="0"/>
              <a:t>Legal experts etc.</a:t>
            </a:r>
          </a:p>
          <a:p>
            <a:endParaRPr lang="en-US" dirty="0" smtClean="0"/>
          </a:p>
          <a:p>
            <a:endParaRPr lang="en-US" dirty="0"/>
          </a:p>
        </p:txBody>
      </p:sp>
      <p:sp>
        <p:nvSpPr>
          <p:cNvPr id="4" name="Title 3"/>
          <p:cNvSpPr>
            <a:spLocks noGrp="1"/>
          </p:cNvSpPr>
          <p:nvPr>
            <p:ph type="title"/>
          </p:nvPr>
        </p:nvSpPr>
        <p:spPr/>
        <p:txBody>
          <a:bodyPr>
            <a:noAutofit/>
          </a:bodyPr>
          <a:lstStyle/>
          <a:p>
            <a:r>
              <a:rPr lang="en-US" sz="3200" dirty="0"/>
              <a:t>Investor and Education Protection Fund </a:t>
            </a:r>
            <a:r>
              <a:rPr lang="en-US" sz="3200" u="sng" dirty="0">
                <a:solidFill>
                  <a:schemeClr val="accent4"/>
                </a:solidFill>
              </a:rPr>
              <a:t>Authority</a:t>
            </a:r>
          </a:p>
        </p:txBody>
      </p:sp>
      <p:sp>
        <p:nvSpPr>
          <p:cNvPr id="2" name="Text Placeholder 1"/>
          <p:cNvSpPr>
            <a:spLocks noGrp="1"/>
          </p:cNvSpPr>
          <p:nvPr>
            <p:ph type="body" sz="quarter" idx="13"/>
          </p:nvPr>
        </p:nvSpPr>
        <p:spPr/>
        <p:txBody>
          <a:bodyPr/>
          <a:lstStyle/>
          <a:p>
            <a:r>
              <a:rPr lang="en-US" dirty="0" smtClean="0"/>
              <a:t>body</a:t>
            </a:r>
            <a:endParaRPr lang="en-US" dirty="0"/>
          </a:p>
        </p:txBody>
      </p:sp>
    </p:spTree>
    <p:extLst>
      <p:ext uri="{BB962C8B-B14F-4D97-AF65-F5344CB8AC3E}">
        <p14:creationId xmlns:p14="http://schemas.microsoft.com/office/powerpoint/2010/main" val="10792554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4 statutory bodies</a:t>
            </a:r>
            <a:endParaRPr lang="en-US" dirty="0"/>
          </a:p>
        </p:txBody>
      </p:sp>
    </p:spTree>
    <p:extLst>
      <p:ext uri="{BB962C8B-B14F-4D97-AF65-F5344CB8AC3E}">
        <p14:creationId xmlns:p14="http://schemas.microsoft.com/office/powerpoint/2010/main" val="15217107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5" name="Content Placeholder 4"/>
          <p:cNvSpPr>
            <a:spLocks noGrp="1"/>
          </p:cNvSpPr>
          <p:nvPr>
            <p:ph idx="1"/>
          </p:nvPr>
        </p:nvSpPr>
        <p:spPr/>
        <p:txBody>
          <a:bodyPr/>
          <a:lstStyle/>
          <a:p>
            <a:r>
              <a:rPr lang="en-US" dirty="0"/>
              <a:t>Naresh Chandra </a:t>
            </a:r>
            <a:r>
              <a:rPr lang="en-US" dirty="0" smtClean="0"/>
              <a:t>report on Corp. governance</a:t>
            </a:r>
            <a:endParaRPr lang="en-US" dirty="0"/>
          </a:p>
          <a:p>
            <a:r>
              <a:rPr lang="en-US" dirty="0" smtClean="0"/>
              <a:t>2003: under Corp. Ministry</a:t>
            </a:r>
          </a:p>
          <a:p>
            <a:r>
              <a:rPr lang="en-US" dirty="0" smtClean="0"/>
              <a:t>Cases</a:t>
            </a:r>
          </a:p>
          <a:p>
            <a:pPr marL="1200150" lvl="1" indent="-742950">
              <a:buFont typeface="+mj-lt"/>
              <a:buAutoNum type="arabicPeriod"/>
            </a:pPr>
            <a:r>
              <a:rPr lang="en-US" dirty="0" smtClean="0"/>
              <a:t>Satyam</a:t>
            </a:r>
          </a:p>
          <a:p>
            <a:pPr marL="1200150" lvl="1" indent="-742950">
              <a:buFont typeface="+mj-lt"/>
              <a:buAutoNum type="arabicPeriod"/>
            </a:pPr>
            <a:r>
              <a:rPr lang="en-US" dirty="0" smtClean="0"/>
              <a:t>Reebok fraud</a:t>
            </a:r>
          </a:p>
          <a:p>
            <a:pPr marL="1200150" lvl="1" indent="-742950">
              <a:buFont typeface="+mj-lt"/>
              <a:buAutoNum type="arabicPeriod"/>
            </a:pPr>
            <a:r>
              <a:rPr lang="en-US" dirty="0" err="1" smtClean="0"/>
              <a:t>Sesa</a:t>
            </a:r>
            <a:r>
              <a:rPr lang="en-US" dirty="0" smtClean="0"/>
              <a:t> Goa invoice</a:t>
            </a:r>
          </a:p>
          <a:p>
            <a:pPr marL="1200150" lvl="1" indent="-742950">
              <a:buFont typeface="+mj-lt"/>
              <a:buAutoNum type="arabicPeriod"/>
            </a:pPr>
            <a:r>
              <a:rPr lang="en-US" dirty="0" err="1" smtClean="0"/>
              <a:t>Saradha</a:t>
            </a:r>
            <a:r>
              <a:rPr lang="en-US" dirty="0" smtClean="0"/>
              <a:t> </a:t>
            </a:r>
            <a:r>
              <a:rPr lang="en-US" dirty="0" err="1" smtClean="0"/>
              <a:t>Chitfund</a:t>
            </a:r>
            <a:endParaRPr lang="en-US" dirty="0" smtClean="0"/>
          </a:p>
          <a:p>
            <a:endParaRPr lang="en-US" dirty="0"/>
          </a:p>
        </p:txBody>
      </p:sp>
      <p:sp>
        <p:nvSpPr>
          <p:cNvPr id="4" name="Title 3"/>
          <p:cNvSpPr>
            <a:spLocks noGrp="1"/>
          </p:cNvSpPr>
          <p:nvPr>
            <p:ph type="title"/>
          </p:nvPr>
        </p:nvSpPr>
        <p:spPr/>
        <p:txBody>
          <a:bodyPr>
            <a:normAutofit/>
          </a:bodyPr>
          <a:lstStyle/>
          <a:p>
            <a:r>
              <a:rPr lang="en-US" dirty="0"/>
              <a:t>Serious Fraud Investigation Office (SFIO</a:t>
            </a:r>
            <a:r>
              <a:rPr lang="en-US" dirty="0" smtClean="0"/>
              <a:t>)</a:t>
            </a:r>
            <a:endParaRPr lang="en-US" dirty="0"/>
          </a:p>
        </p:txBody>
      </p:sp>
      <p:sp>
        <p:nvSpPr>
          <p:cNvPr id="2" name="Text Placeholder 1"/>
          <p:cNvSpPr>
            <a:spLocks noGrp="1"/>
          </p:cNvSpPr>
          <p:nvPr>
            <p:ph type="body" sz="quarter" idx="13"/>
          </p:nvPr>
        </p:nvSpPr>
        <p:spPr/>
        <p:txBody>
          <a:bodyPr/>
          <a:lstStyle/>
          <a:p>
            <a:r>
              <a:rPr lang="en-US" dirty="0" smtClean="0"/>
              <a:t>Bodies</a:t>
            </a:r>
            <a:endParaRPr lang="en-US" dirty="0"/>
          </a:p>
        </p:txBody>
      </p:sp>
    </p:spTree>
    <p:extLst>
      <p:ext uri="{BB962C8B-B14F-4D97-AF65-F5344CB8AC3E}">
        <p14:creationId xmlns:p14="http://schemas.microsoft.com/office/powerpoint/2010/main" val="26112665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2" name="Content Placeholder 1"/>
          <p:cNvSpPr>
            <a:spLocks noGrp="1"/>
          </p:cNvSpPr>
          <p:nvPr>
            <p:ph idx="1"/>
          </p:nvPr>
        </p:nvSpPr>
        <p:spPr/>
        <p:txBody>
          <a:bodyPr/>
          <a:lstStyle/>
          <a:p>
            <a:r>
              <a:rPr lang="en-US" dirty="0"/>
              <a:t>Statutory body</a:t>
            </a:r>
          </a:p>
          <a:p>
            <a:r>
              <a:rPr lang="en-US" dirty="0" smtClean="0"/>
              <a:t>Not just document examination</a:t>
            </a:r>
          </a:p>
          <a:p>
            <a:r>
              <a:rPr lang="en-US" dirty="0" smtClean="0"/>
              <a:t>Search seize arrest</a:t>
            </a:r>
          </a:p>
          <a:p>
            <a:r>
              <a:rPr lang="en-US" dirty="0" err="1" smtClean="0"/>
              <a:t>CrPC</a:t>
            </a:r>
            <a:r>
              <a:rPr lang="en-US" dirty="0" smtClean="0"/>
              <a:t> power- investigator</a:t>
            </a:r>
          </a:p>
          <a:p>
            <a:r>
              <a:rPr lang="en-US" dirty="0" smtClean="0"/>
              <a:t>Once SFIO gets case, other agencies can’t proceed.</a:t>
            </a:r>
          </a:p>
          <a:p>
            <a:r>
              <a:rPr lang="en-US" dirty="0" smtClean="0"/>
              <a:t>State police, CBI -cooperate, provide documents, witnesses.</a:t>
            </a:r>
          </a:p>
        </p:txBody>
      </p:sp>
      <p:sp>
        <p:nvSpPr>
          <p:cNvPr id="3" name="Title 2"/>
          <p:cNvSpPr>
            <a:spLocks noGrp="1"/>
          </p:cNvSpPr>
          <p:nvPr>
            <p:ph type="title"/>
          </p:nvPr>
        </p:nvSpPr>
        <p:spPr/>
        <p:txBody>
          <a:bodyPr>
            <a:normAutofit/>
          </a:bodyPr>
          <a:lstStyle/>
          <a:p>
            <a:r>
              <a:rPr lang="en-US" dirty="0" smtClean="0"/>
              <a:t>Companies Act 2013: </a:t>
            </a:r>
            <a:r>
              <a:rPr lang="en-US" dirty="0" smtClean="0">
                <a:solidFill>
                  <a:schemeClr val="accent2">
                    <a:lumMod val="60000"/>
                    <a:lumOff val="40000"/>
                  </a:schemeClr>
                </a:solidFill>
              </a:rPr>
              <a:t>SFIO</a:t>
            </a:r>
            <a:endParaRPr lang="en-US" dirty="0">
              <a:solidFill>
                <a:schemeClr val="accent2">
                  <a:lumMod val="60000"/>
                  <a:lumOff val="40000"/>
                </a:schemeClr>
              </a:solidFill>
            </a:endParaRPr>
          </a:p>
        </p:txBody>
      </p:sp>
      <p:sp>
        <p:nvSpPr>
          <p:cNvPr id="4" name="Text Placeholder 3"/>
          <p:cNvSpPr>
            <a:spLocks noGrp="1"/>
          </p:cNvSpPr>
          <p:nvPr>
            <p:ph type="body" sz="quarter" idx="13"/>
          </p:nvPr>
        </p:nvSpPr>
        <p:spPr/>
        <p:txBody>
          <a:bodyPr/>
          <a:lstStyle/>
          <a:p>
            <a:r>
              <a:rPr lang="en-US" dirty="0" smtClean="0"/>
              <a:t>Bodies</a:t>
            </a:r>
            <a:endParaRPr lang="en-US" dirty="0"/>
          </a:p>
        </p:txBody>
      </p:sp>
    </p:spTree>
    <p:extLst>
      <p:ext uri="{BB962C8B-B14F-4D97-AF65-F5344CB8AC3E}">
        <p14:creationId xmlns:p14="http://schemas.microsoft.com/office/powerpoint/2010/main" val="138526180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41938"/>
            <a:ext cx="6096851" cy="3429479"/>
          </a:xfrm>
          <a:prstGeom prst="rect">
            <a:avLst/>
          </a:prstGeom>
        </p:spPr>
      </p:pic>
      <p:pic>
        <p:nvPicPr>
          <p:cNvPr id="7" name="Picture 6"/>
          <p:cNvPicPr>
            <a:picLocks noChangeAspect="1"/>
          </p:cNvPicPr>
          <p:nvPr/>
        </p:nvPicPr>
        <p:blipFill>
          <a:blip r:embed="rId3"/>
          <a:stretch>
            <a:fillRect/>
          </a:stretch>
        </p:blipFill>
        <p:spPr>
          <a:xfrm>
            <a:off x="5746170" y="3152767"/>
            <a:ext cx="6096851" cy="3429479"/>
          </a:xfrm>
          <a:prstGeom prst="rect">
            <a:avLst/>
          </a:prstGeom>
        </p:spPr>
      </p:pic>
      <p:sp>
        <p:nvSpPr>
          <p:cNvPr id="8" name="Right Arrow 7"/>
          <p:cNvSpPr/>
          <p:nvPr/>
        </p:nvSpPr>
        <p:spPr>
          <a:xfrm rot="2407564">
            <a:off x="5115572" y="2951516"/>
            <a:ext cx="1104229" cy="903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0570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07500" y="3237706"/>
            <a:ext cx="2438400" cy="2438400"/>
          </a:xfrm>
        </p:spPr>
      </p:pic>
      <p:sp>
        <p:nvSpPr>
          <p:cNvPr id="2" name="Content Placeholder 1"/>
          <p:cNvSpPr>
            <a:spLocks noGrp="1"/>
          </p:cNvSpPr>
          <p:nvPr>
            <p:ph idx="1"/>
          </p:nvPr>
        </p:nvSpPr>
        <p:spPr/>
        <p:txBody>
          <a:bodyPr>
            <a:normAutofit/>
          </a:bodyPr>
          <a:lstStyle/>
          <a:p>
            <a:pPr fontAlgn="ctr"/>
            <a:r>
              <a:rPr lang="en-US" dirty="0" smtClean="0"/>
              <a:t>Better </a:t>
            </a:r>
            <a:r>
              <a:rPr lang="en-US" dirty="0"/>
              <a:t>corporate </a:t>
            </a:r>
            <a:r>
              <a:rPr lang="en-US" dirty="0" smtClean="0"/>
              <a:t>governance (ID)</a:t>
            </a:r>
            <a:endParaRPr lang="en-US" dirty="0"/>
          </a:p>
          <a:p>
            <a:pPr fontAlgn="ctr"/>
            <a:r>
              <a:rPr lang="en-US" dirty="0"/>
              <a:t>Protecting small </a:t>
            </a:r>
            <a:r>
              <a:rPr lang="en-US" dirty="0" smtClean="0"/>
              <a:t>investors (statuary bodies)</a:t>
            </a:r>
            <a:endParaRPr lang="en-US" dirty="0"/>
          </a:p>
          <a:p>
            <a:pPr fontAlgn="ctr"/>
            <a:r>
              <a:rPr lang="en-US" dirty="0"/>
              <a:t>business-friendly </a:t>
            </a:r>
            <a:r>
              <a:rPr lang="en-US" dirty="0" smtClean="0"/>
              <a:t>regulations, Self-regulation</a:t>
            </a:r>
            <a:endParaRPr lang="en-US" dirty="0"/>
          </a:p>
          <a:p>
            <a:pPr fontAlgn="ctr"/>
            <a:r>
              <a:rPr lang="en-US" dirty="0"/>
              <a:t>Ease of doing </a:t>
            </a:r>
            <a:r>
              <a:rPr lang="en-US" dirty="0" smtClean="0"/>
              <a:t>business, </a:t>
            </a:r>
            <a:r>
              <a:rPr lang="en-US" dirty="0" smtClean="0"/>
              <a:t>Less </a:t>
            </a:r>
            <a:r>
              <a:rPr lang="en-US" dirty="0"/>
              <a:t>government </a:t>
            </a:r>
            <a:r>
              <a:rPr lang="en-US" dirty="0" smtClean="0"/>
              <a:t>approval</a:t>
            </a:r>
            <a:endParaRPr lang="en-US" dirty="0"/>
          </a:p>
        </p:txBody>
      </p:sp>
      <p:sp>
        <p:nvSpPr>
          <p:cNvPr id="3" name="Title 2"/>
          <p:cNvSpPr>
            <a:spLocks noGrp="1"/>
          </p:cNvSpPr>
          <p:nvPr>
            <p:ph type="title"/>
          </p:nvPr>
        </p:nvSpPr>
        <p:spPr/>
        <p:txBody>
          <a:bodyPr>
            <a:normAutofit/>
          </a:bodyPr>
          <a:lstStyle/>
          <a:p>
            <a:r>
              <a:rPr lang="en-US" dirty="0" smtClean="0"/>
              <a:t>Companies </a:t>
            </a:r>
            <a:r>
              <a:rPr lang="en-US" dirty="0" smtClean="0"/>
              <a:t>Act 2013</a:t>
            </a:r>
            <a:endParaRPr lang="en-US" dirty="0"/>
          </a:p>
        </p:txBody>
      </p:sp>
      <p:sp>
        <p:nvSpPr>
          <p:cNvPr id="4" name="Text Placeholder 3"/>
          <p:cNvSpPr>
            <a:spLocks noGrp="1"/>
          </p:cNvSpPr>
          <p:nvPr>
            <p:ph type="body" sz="quarter" idx="13"/>
          </p:nvPr>
        </p:nvSpPr>
        <p:spPr/>
        <p:txBody>
          <a:bodyPr/>
          <a:lstStyle/>
          <a:p>
            <a:r>
              <a:rPr lang="en-US" dirty="0" smtClean="0"/>
              <a:t>Conclusion</a:t>
            </a:r>
            <a:endParaRPr lang="en-US" dirty="0"/>
          </a:p>
        </p:txBody>
      </p:sp>
    </p:spTree>
    <p:extLst>
      <p:ext uri="{BB962C8B-B14F-4D97-AF65-F5344CB8AC3E}">
        <p14:creationId xmlns:p14="http://schemas.microsoft.com/office/powerpoint/2010/main" val="23865122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Companies Act</a:t>
            </a:r>
            <a:endParaRPr lang="en-US" dirty="0"/>
          </a:p>
        </p:txBody>
      </p:sp>
      <p:sp>
        <p:nvSpPr>
          <p:cNvPr id="5" name="Text Placeholder 4"/>
          <p:cNvSpPr>
            <a:spLocks noGrp="1"/>
          </p:cNvSpPr>
          <p:nvPr>
            <p:ph type="body" sz="quarter" idx="13"/>
          </p:nvPr>
        </p:nvSpPr>
        <p:spPr/>
        <p:txBody>
          <a:bodyPr/>
          <a:lstStyle/>
          <a:p>
            <a:r>
              <a:rPr lang="en-US" dirty="0" smtClean="0"/>
              <a:t>bad</a:t>
            </a:r>
            <a:endParaRPr lang="en-US" dirty="0"/>
          </a:p>
        </p:txBody>
      </p:sp>
      <p:sp>
        <p:nvSpPr>
          <p:cNvPr id="8" name="Content Placeholder 7"/>
          <p:cNvSpPr>
            <a:spLocks noGrp="1"/>
          </p:cNvSpPr>
          <p:nvPr>
            <p:ph idx="1"/>
          </p:nvPr>
        </p:nvSpPr>
        <p:spPr/>
        <p:txBody>
          <a:bodyPr>
            <a:normAutofit/>
          </a:bodyPr>
          <a:lstStyle/>
          <a:p>
            <a:r>
              <a:rPr lang="en-US" dirty="0" smtClean="0"/>
              <a:t>Paid up capital “ceiling” to be removed = shell companies, tax avoidance</a:t>
            </a:r>
          </a:p>
          <a:p>
            <a:pPr lvl="1"/>
            <a:r>
              <a:rPr lang="en-US" dirty="0" smtClean="0"/>
              <a:t>private: 1 lakh</a:t>
            </a:r>
          </a:p>
          <a:p>
            <a:pPr lvl="1"/>
            <a:r>
              <a:rPr lang="en-US" dirty="0" smtClean="0"/>
              <a:t>Public: 5 lakh</a:t>
            </a:r>
          </a:p>
          <a:p>
            <a:r>
              <a:rPr lang="en-US" dirty="0" smtClean="0"/>
              <a:t>Women directors not appointed / kin of promoters appointed.</a:t>
            </a:r>
            <a:endParaRPr lang="en-US" dirty="0"/>
          </a:p>
        </p:txBody>
      </p:sp>
      <p:pic>
        <p:nvPicPr>
          <p:cNvPr id="9"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Tree>
    <p:extLst>
      <p:ext uri="{BB962C8B-B14F-4D97-AF65-F5344CB8AC3E}">
        <p14:creationId xmlns:p14="http://schemas.microsoft.com/office/powerpoint/2010/main" val="30075575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3" name="Content Placeholder 2"/>
          <p:cNvSpPr>
            <a:spLocks noGrp="1"/>
          </p:cNvSpPr>
          <p:nvPr>
            <p:ph idx="1"/>
          </p:nvPr>
        </p:nvSpPr>
        <p:spPr/>
        <p:txBody>
          <a:bodyPr/>
          <a:lstStyle/>
          <a:p>
            <a:r>
              <a:rPr lang="en-US" dirty="0"/>
              <a:t>Smallest fraud need to be brought to AGM &amp; Corporate ministries</a:t>
            </a:r>
          </a:p>
          <a:p>
            <a:r>
              <a:rPr lang="en-US" dirty="0"/>
              <a:t>Some companies begun converting public ltd. To private limited (e.g. TVS) to avoid transparency and reporting norms </a:t>
            </a:r>
          </a:p>
          <a:p>
            <a:endParaRPr lang="en-US" dirty="0"/>
          </a:p>
        </p:txBody>
      </p:sp>
      <p:sp>
        <p:nvSpPr>
          <p:cNvPr id="4" name="Title 3"/>
          <p:cNvSpPr>
            <a:spLocks noGrp="1"/>
          </p:cNvSpPr>
          <p:nvPr>
            <p:ph type="title"/>
          </p:nvPr>
        </p:nvSpPr>
        <p:spPr/>
        <p:txBody>
          <a:bodyPr/>
          <a:lstStyle/>
          <a:p>
            <a:r>
              <a:rPr lang="en-US" dirty="0" smtClean="0"/>
              <a:t>Companies Act</a:t>
            </a:r>
            <a:endParaRPr lang="en-US" dirty="0"/>
          </a:p>
        </p:txBody>
      </p:sp>
      <p:sp>
        <p:nvSpPr>
          <p:cNvPr id="5" name="Text Placeholder 4"/>
          <p:cNvSpPr>
            <a:spLocks noGrp="1"/>
          </p:cNvSpPr>
          <p:nvPr>
            <p:ph type="body" sz="quarter" idx="13"/>
          </p:nvPr>
        </p:nvSpPr>
        <p:spPr/>
        <p:txBody>
          <a:bodyPr/>
          <a:lstStyle/>
          <a:p>
            <a:r>
              <a:rPr lang="en-US" dirty="0" smtClean="0"/>
              <a:t>Bad</a:t>
            </a:r>
            <a:endParaRPr lang="en-US" dirty="0"/>
          </a:p>
        </p:txBody>
      </p:sp>
    </p:spTree>
    <p:extLst>
      <p:ext uri="{BB962C8B-B14F-4D97-AF65-F5344CB8AC3E}">
        <p14:creationId xmlns:p14="http://schemas.microsoft.com/office/powerpoint/2010/main" val="14240520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374904"/>
          <a:ext cx="10515600" cy="5802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868160" y="436975"/>
            <a:ext cx="3135376" cy="830997"/>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err="1" smtClean="0">
                <a:latin typeface="Arial Black" panose="020B0A04020102020204" pitchFamily="34" charset="0"/>
              </a:rPr>
              <a:t>Adi</a:t>
            </a:r>
            <a:r>
              <a:rPr lang="en-US" sz="2400" dirty="0" smtClean="0">
                <a:latin typeface="Arial Black" panose="020B0A04020102020204" pitchFamily="34" charset="0"/>
              </a:rPr>
              <a:t> Godrej</a:t>
            </a:r>
          </a:p>
          <a:p>
            <a:pPr algn="ctr"/>
            <a:r>
              <a:rPr lang="en-US" sz="2400" dirty="0" smtClean="0">
                <a:latin typeface="Arial Black" panose="020B0A04020102020204" pitchFamily="34" charset="0"/>
              </a:rPr>
              <a:t>1</a:t>
            </a:r>
            <a:r>
              <a:rPr lang="en-US" sz="2400" baseline="30000" dirty="0" smtClean="0">
                <a:latin typeface="Arial Black" panose="020B0A04020102020204" pitchFamily="34" charset="0"/>
              </a:rPr>
              <a:t>st</a:t>
            </a:r>
            <a:r>
              <a:rPr lang="en-US" sz="2400" dirty="0" smtClean="0">
                <a:latin typeface="Arial Black" panose="020B0A04020102020204" pitchFamily="34" charset="0"/>
              </a:rPr>
              <a:t> October 2014</a:t>
            </a:r>
            <a:endParaRPr lang="en-US" sz="2400" dirty="0">
              <a:latin typeface="Arial Black" panose="020B0A04020102020204" pitchFamily="34" charset="0"/>
            </a:endParaRPr>
          </a:p>
        </p:txBody>
      </p:sp>
    </p:spTree>
    <p:extLst>
      <p:ext uri="{BB962C8B-B14F-4D97-AF65-F5344CB8AC3E}">
        <p14:creationId xmlns:p14="http://schemas.microsoft.com/office/powerpoint/2010/main" val="38183556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9397"/>
            <a:ext cx="4425351" cy="2489260"/>
          </a:xfrm>
          <a:prstGeom prst="rect">
            <a:avLst/>
          </a:prstGeom>
        </p:spPr>
      </p:pic>
      <p:pic>
        <p:nvPicPr>
          <p:cNvPr id="5" name="Picture 4"/>
          <p:cNvPicPr>
            <a:picLocks noChangeAspect="1"/>
          </p:cNvPicPr>
          <p:nvPr/>
        </p:nvPicPr>
        <p:blipFill>
          <a:blip r:embed="rId3"/>
          <a:stretch>
            <a:fillRect/>
          </a:stretch>
        </p:blipFill>
        <p:spPr>
          <a:xfrm>
            <a:off x="1186472" y="2238150"/>
            <a:ext cx="8740451" cy="4393027"/>
          </a:xfrm>
          <a:prstGeom prst="rect">
            <a:avLst/>
          </a:prstGeom>
        </p:spPr>
      </p:pic>
      <p:pic>
        <p:nvPicPr>
          <p:cNvPr id="2" name="Picture 1"/>
          <p:cNvPicPr>
            <a:picLocks noChangeAspect="1"/>
          </p:cNvPicPr>
          <p:nvPr/>
        </p:nvPicPr>
        <p:blipFill>
          <a:blip r:embed="rId4"/>
          <a:stretch>
            <a:fillRect/>
          </a:stretch>
        </p:blipFill>
        <p:spPr>
          <a:xfrm>
            <a:off x="3987275" y="129396"/>
            <a:ext cx="4215064" cy="2108754"/>
          </a:xfrm>
          <a:prstGeom prst="rect">
            <a:avLst/>
          </a:prstGeom>
          <a:noFill/>
          <a:ln>
            <a:noFill/>
          </a:ln>
        </p:spPr>
      </p:pic>
      <p:sp>
        <p:nvSpPr>
          <p:cNvPr id="3" name="Right Arrow 2"/>
          <p:cNvSpPr/>
          <p:nvPr/>
        </p:nvSpPr>
        <p:spPr>
          <a:xfrm rot="2339747">
            <a:off x="1963126" y="2082434"/>
            <a:ext cx="808546" cy="641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2339747">
            <a:off x="5484840" y="2082434"/>
            <a:ext cx="808546" cy="641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9335427" y="2387447"/>
            <a:ext cx="2724850" cy="1360061"/>
          </a:xfrm>
          <a:prstGeom prst="rect">
            <a:avLst/>
          </a:prstGeom>
        </p:spPr>
      </p:pic>
      <p:pic>
        <p:nvPicPr>
          <p:cNvPr id="8" name="Picture 7"/>
          <p:cNvPicPr>
            <a:picLocks noChangeAspect="1"/>
          </p:cNvPicPr>
          <p:nvPr/>
        </p:nvPicPr>
        <p:blipFill>
          <a:blip r:embed="rId6"/>
          <a:stretch>
            <a:fillRect/>
          </a:stretch>
        </p:blipFill>
        <p:spPr>
          <a:xfrm>
            <a:off x="9059909" y="53030"/>
            <a:ext cx="3129705" cy="1760459"/>
          </a:xfrm>
          <a:prstGeom prst="rect">
            <a:avLst/>
          </a:prstGeom>
        </p:spPr>
      </p:pic>
      <p:sp>
        <p:nvSpPr>
          <p:cNvPr id="10" name="Right Arrow 9"/>
          <p:cNvSpPr/>
          <p:nvPr/>
        </p:nvSpPr>
        <p:spPr>
          <a:xfrm rot="10800000">
            <a:off x="8389429" y="2618657"/>
            <a:ext cx="945998" cy="641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611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01861214"/>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Manufacturing Policy 2011</a:t>
            </a:r>
            <a:endParaRPr lang="en-US" dirty="0"/>
          </a:p>
        </p:txBody>
      </p:sp>
    </p:spTree>
    <p:extLst>
      <p:ext uri="{BB962C8B-B14F-4D97-AF65-F5344CB8AC3E}">
        <p14:creationId xmlns:p14="http://schemas.microsoft.com/office/powerpoint/2010/main" val="176010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D12FACC3-161B-466D-96E7-1304842584E7}"/>
                                            </p:graphicEl>
                                          </p:spTgt>
                                        </p:tgtEl>
                                        <p:attrNameLst>
                                          <p:attrName>style.visibility</p:attrName>
                                        </p:attrNameLst>
                                      </p:cBhvr>
                                      <p:to>
                                        <p:strVal val="visible"/>
                                      </p:to>
                                    </p:set>
                                    <p:anim calcmode="lin" valueType="num">
                                      <p:cBhvr additive="base">
                                        <p:cTn id="7" dur="500" fill="hold"/>
                                        <p:tgtEl>
                                          <p:spTgt spid="4">
                                            <p:graphicEl>
                                              <a:dgm id="{D12FACC3-161B-466D-96E7-1304842584E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D12FACC3-161B-466D-96E7-1304842584E7}"/>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F335E089-0F88-4DD5-8528-C2353F91979B}"/>
                                            </p:graphicEl>
                                          </p:spTgt>
                                        </p:tgtEl>
                                        <p:attrNameLst>
                                          <p:attrName>style.visibility</p:attrName>
                                        </p:attrNameLst>
                                      </p:cBhvr>
                                      <p:to>
                                        <p:strVal val="visible"/>
                                      </p:to>
                                    </p:set>
                                    <p:anim calcmode="lin" valueType="num">
                                      <p:cBhvr additive="base">
                                        <p:cTn id="13" dur="500" fill="hold"/>
                                        <p:tgtEl>
                                          <p:spTgt spid="4">
                                            <p:graphicEl>
                                              <a:dgm id="{F335E089-0F88-4DD5-8528-C2353F91979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F335E089-0F88-4DD5-8528-C2353F91979B}"/>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graphicEl>
                                              <a:dgm id="{264A68B1-FB02-4400-BF46-F568A7245936}"/>
                                            </p:graphicEl>
                                          </p:spTgt>
                                        </p:tgtEl>
                                        <p:attrNameLst>
                                          <p:attrName>style.visibility</p:attrName>
                                        </p:attrNameLst>
                                      </p:cBhvr>
                                      <p:to>
                                        <p:strVal val="visible"/>
                                      </p:to>
                                    </p:set>
                                    <p:anim calcmode="lin" valueType="num">
                                      <p:cBhvr additive="base">
                                        <p:cTn id="17" dur="500" fill="hold"/>
                                        <p:tgtEl>
                                          <p:spTgt spid="4">
                                            <p:graphicEl>
                                              <a:dgm id="{264A68B1-FB02-4400-BF46-F568A7245936}"/>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264A68B1-FB02-4400-BF46-F568A7245936}"/>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graphicEl>
                                              <a:dgm id="{1E76BA74-5C5F-49C7-91C7-32648F58D322}"/>
                                            </p:graphicEl>
                                          </p:spTgt>
                                        </p:tgtEl>
                                        <p:attrNameLst>
                                          <p:attrName>style.visibility</p:attrName>
                                        </p:attrNameLst>
                                      </p:cBhvr>
                                      <p:to>
                                        <p:strVal val="visible"/>
                                      </p:to>
                                    </p:set>
                                    <p:anim calcmode="lin" valueType="num">
                                      <p:cBhvr additive="base">
                                        <p:cTn id="23" dur="500" fill="hold"/>
                                        <p:tgtEl>
                                          <p:spTgt spid="4">
                                            <p:graphicEl>
                                              <a:dgm id="{1E76BA74-5C5F-49C7-91C7-32648F58D322}"/>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1E76BA74-5C5F-49C7-91C7-32648F58D322}"/>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0640D4F9-5331-4F25-B8F9-9F6FCD9803DA}"/>
                                            </p:graphicEl>
                                          </p:spTgt>
                                        </p:tgtEl>
                                        <p:attrNameLst>
                                          <p:attrName>style.visibility</p:attrName>
                                        </p:attrNameLst>
                                      </p:cBhvr>
                                      <p:to>
                                        <p:strVal val="visible"/>
                                      </p:to>
                                    </p:set>
                                    <p:anim calcmode="lin" valueType="num">
                                      <p:cBhvr additive="base">
                                        <p:cTn id="27" dur="500" fill="hold"/>
                                        <p:tgtEl>
                                          <p:spTgt spid="4">
                                            <p:graphicEl>
                                              <a:dgm id="{0640D4F9-5331-4F25-B8F9-9F6FCD9803DA}"/>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0640D4F9-5331-4F25-B8F9-9F6FCD9803DA}"/>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graphicEl>
                                              <a:dgm id="{4D3F7F9E-18C5-4DC0-94F6-D85CFB46F1A1}"/>
                                            </p:graphicEl>
                                          </p:spTgt>
                                        </p:tgtEl>
                                        <p:attrNameLst>
                                          <p:attrName>style.visibility</p:attrName>
                                        </p:attrNameLst>
                                      </p:cBhvr>
                                      <p:to>
                                        <p:strVal val="visible"/>
                                      </p:to>
                                    </p:set>
                                    <p:anim calcmode="lin" valueType="num">
                                      <p:cBhvr additive="base">
                                        <p:cTn id="33" dur="500" fill="hold"/>
                                        <p:tgtEl>
                                          <p:spTgt spid="4">
                                            <p:graphicEl>
                                              <a:dgm id="{4D3F7F9E-18C5-4DC0-94F6-D85CFB46F1A1}"/>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4D3F7F9E-18C5-4DC0-94F6-D85CFB46F1A1}"/>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graphicEl>
                                              <a:dgm id="{DE17064E-0133-42DE-B2FA-B858F487B26E}"/>
                                            </p:graphicEl>
                                          </p:spTgt>
                                        </p:tgtEl>
                                        <p:attrNameLst>
                                          <p:attrName>style.visibility</p:attrName>
                                        </p:attrNameLst>
                                      </p:cBhvr>
                                      <p:to>
                                        <p:strVal val="visible"/>
                                      </p:to>
                                    </p:set>
                                    <p:anim calcmode="lin" valueType="num">
                                      <p:cBhvr additive="base">
                                        <p:cTn id="37" dur="500" fill="hold"/>
                                        <p:tgtEl>
                                          <p:spTgt spid="4">
                                            <p:graphicEl>
                                              <a:dgm id="{DE17064E-0133-42DE-B2FA-B858F487B26E}"/>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DE17064E-0133-42DE-B2FA-B858F487B26E}"/>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98A91F9D-478C-4F1C-A07D-B0620B2F0119}"/>
                                            </p:graphicEl>
                                          </p:spTgt>
                                        </p:tgtEl>
                                        <p:attrNameLst>
                                          <p:attrName>style.visibility</p:attrName>
                                        </p:attrNameLst>
                                      </p:cBhvr>
                                      <p:to>
                                        <p:strVal val="visible"/>
                                      </p:to>
                                    </p:set>
                                    <p:anim calcmode="lin" valueType="num">
                                      <p:cBhvr additive="base">
                                        <p:cTn id="43" dur="500" fill="hold"/>
                                        <p:tgtEl>
                                          <p:spTgt spid="4">
                                            <p:graphicEl>
                                              <a:dgm id="{98A91F9D-478C-4F1C-A07D-B0620B2F0119}"/>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98A91F9D-478C-4F1C-A07D-B0620B2F0119}"/>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DEE5017B-7D84-40D7-8758-59992CC0FB46}"/>
                                            </p:graphicEl>
                                          </p:spTgt>
                                        </p:tgtEl>
                                        <p:attrNameLst>
                                          <p:attrName>style.visibility</p:attrName>
                                        </p:attrNameLst>
                                      </p:cBhvr>
                                      <p:to>
                                        <p:strVal val="visible"/>
                                      </p:to>
                                    </p:set>
                                    <p:anim calcmode="lin" valueType="num">
                                      <p:cBhvr additive="base">
                                        <p:cTn id="47" dur="500" fill="hold"/>
                                        <p:tgtEl>
                                          <p:spTgt spid="4">
                                            <p:graphicEl>
                                              <a:dgm id="{DEE5017B-7D84-40D7-8758-59992CC0FB46}"/>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DEE5017B-7D84-40D7-8758-59992CC0FB4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theme1.xml><?xml version="1.0" encoding="utf-8"?>
<a:theme xmlns:a="http://schemas.openxmlformats.org/drawingml/2006/main" name="PPT_DARK_2015">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D7436B48-CA51-46AA-AEF6-708B597990C3}" vid="{3970D49B-2063-4A05-A8AB-AC14789EF3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2765</Words>
  <Application>Microsoft Office PowerPoint</Application>
  <PresentationFormat>Widescreen</PresentationFormat>
  <Paragraphs>704</Paragraphs>
  <Slides>89</Slides>
  <Notes>21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89</vt:i4>
      </vt:variant>
    </vt:vector>
  </HeadingPairs>
  <TitlesOfParts>
    <vt:vector size="104" baseType="lpstr">
      <vt:lpstr>Arial</vt:lpstr>
      <vt:lpstr>Arial Black</vt:lpstr>
      <vt:lpstr>Calibri</vt:lpstr>
      <vt:lpstr>Calibri Light</vt:lpstr>
      <vt:lpstr>Franklin Gothic Demi</vt:lpstr>
      <vt:lpstr>Franklin Gothic Demi Cond</vt:lpstr>
      <vt:lpstr>Franklin Gothic Heavy</vt:lpstr>
      <vt:lpstr>Franklin Gothic Medium Cond</vt:lpstr>
      <vt:lpstr>Open Sans</vt:lpstr>
      <vt:lpstr>Segoe UI Black</vt:lpstr>
      <vt:lpstr>Segoe UI Semibold</vt:lpstr>
      <vt:lpstr>Shruti</vt:lpstr>
      <vt:lpstr>Symbol</vt:lpstr>
      <vt:lpstr>Wingdings</vt:lpstr>
      <vt:lpstr>PPT_DARK_2015</vt:lpstr>
      <vt:lpstr>PowerPoint Presentation</vt:lpstr>
      <vt:lpstr>Sectors of Economy: Mfg, Service Industries</vt:lpstr>
      <vt:lpstr>Industrial Policy</vt:lpstr>
      <vt:lpstr>industrial policy features</vt:lpstr>
      <vt:lpstr>3 sector reserved for public sector</vt:lpstr>
      <vt:lpstr>Industrial License required for…</vt:lpstr>
      <vt:lpstr>Hazardous Chemicals</vt:lpstr>
      <vt:lpstr>Policies</vt:lpstr>
      <vt:lpstr>Manufacturing Policy 2011</vt:lpstr>
      <vt:lpstr>IT Policy 2012</vt:lpstr>
      <vt:lpstr>Policies</vt:lpstr>
      <vt:lpstr>PowerPoint Presentation</vt:lpstr>
      <vt:lpstr>Small industries</vt:lpstr>
      <vt:lpstr>PowerPoint Presentation</vt:lpstr>
      <vt:lpstr>Organized Sector</vt:lpstr>
      <vt:lpstr>Unorganized sector</vt:lpstr>
      <vt:lpstr>Small industries</vt:lpstr>
      <vt:lpstr>MSME Classification: investment</vt:lpstr>
      <vt:lpstr>MSME Classification: investment</vt:lpstr>
      <vt:lpstr>Small industries</vt:lpstr>
      <vt:lpstr>Investment up to 1 crore (varies by item)</vt:lpstr>
      <vt:lpstr>Items reserved</vt:lpstr>
      <vt:lpstr>License required for…</vt:lpstr>
      <vt:lpstr>PowerPoint Presentation</vt:lpstr>
      <vt:lpstr>Tax Benefits</vt:lpstr>
      <vt:lpstr>Why Mudra Bank?</vt:lpstr>
      <vt:lpstr>MFIs can’t accept Demand Deposits (CASA)</vt:lpstr>
      <vt:lpstr>Mudra Bank Features</vt:lpstr>
      <vt:lpstr>Mudra Bank Functions</vt:lpstr>
      <vt:lpstr>PSL: What if targets not met?</vt:lpstr>
      <vt:lpstr>Money from where?</vt:lpstr>
      <vt:lpstr>Criticism</vt:lpstr>
      <vt:lpstr>Budget 2015 for small industries</vt:lpstr>
      <vt:lpstr>Atal innovation mission</vt:lpstr>
      <vt:lpstr>SETU startup</vt:lpstr>
      <vt:lpstr>Public Procurement</vt:lpstr>
      <vt:lpstr>PowerPoint Presentation</vt:lpstr>
      <vt:lpstr>Legal framework for industries</vt:lpstr>
      <vt:lpstr>Labor  reforms</vt:lpstr>
      <vt:lpstr>Labor  reforms</vt:lpstr>
      <vt:lpstr>Factories Act</vt:lpstr>
      <vt:lpstr>Factories Act</vt:lpstr>
      <vt:lpstr>Women Empowerment</vt:lpstr>
      <vt:lpstr>Workers Facilities</vt:lpstr>
      <vt:lpstr>Overtime</vt:lpstr>
      <vt:lpstr>Factory Reforms: 4 Benefits</vt:lpstr>
      <vt:lpstr>Apprentice Act</vt:lpstr>
      <vt:lpstr>Legal framework for industries</vt:lpstr>
      <vt:lpstr>Corporate governance: Meaning?</vt:lpstr>
      <vt:lpstr>Corporate governance: Meaning?</vt:lpstr>
      <vt:lpstr>Corporate governance in  India</vt:lpstr>
      <vt:lpstr>Types of companies</vt:lpstr>
      <vt:lpstr>Companies act</vt:lpstr>
      <vt:lpstr>Infosys</vt:lpstr>
      <vt:lpstr>Holding vs. Subsidiary Companies</vt:lpstr>
      <vt:lpstr>Special Purpose Vehicle</vt:lpstr>
      <vt:lpstr>Government owned = RTI applies to all</vt:lpstr>
      <vt:lpstr>Dept.undertaking</vt:lpstr>
      <vt:lpstr>Government owned = RTI applies to all</vt:lpstr>
      <vt:lpstr>PSU = RTI applies</vt:lpstr>
      <vt:lpstr>What is SBI then?</vt:lpstr>
      <vt:lpstr>Types of companies</vt:lpstr>
      <vt:lpstr>Companies Act 2013</vt:lpstr>
      <vt:lpstr>PowerPoint Presentation</vt:lpstr>
      <vt:lpstr>Board of directors</vt:lpstr>
      <vt:lpstr>Companies Act: Minimum Directors</vt:lpstr>
      <vt:lpstr>Board of directors</vt:lpstr>
      <vt:lpstr>Companies Act 2013: Independent director</vt:lpstr>
      <vt:lpstr>Companies Act: Independent Directors</vt:lpstr>
      <vt:lpstr>Companies Act 2013</vt:lpstr>
      <vt:lpstr>CSR 2% profit spending</vt:lpstr>
      <vt:lpstr>CSR 2% profit spending</vt:lpstr>
      <vt:lpstr>CSR  Activities </vt:lpstr>
      <vt:lpstr>Companies Act 2013</vt:lpstr>
      <vt:lpstr>4 statutory bodies</vt:lpstr>
      <vt:lpstr>National Company Law Tribunal (NCLT)</vt:lpstr>
      <vt:lpstr>#2: National Financial Reporting Authority (NFRA)</vt:lpstr>
      <vt:lpstr>4 statutory bodies</vt:lpstr>
      <vt:lpstr>Investor and Education Protection Fund</vt:lpstr>
      <vt:lpstr>Investor and Education Protection Fund Authority</vt:lpstr>
      <vt:lpstr>4 statutory bodies</vt:lpstr>
      <vt:lpstr>Serious Fraud Investigation Office (SFIO)</vt:lpstr>
      <vt:lpstr>Companies Act 2013: SFIO</vt:lpstr>
      <vt:lpstr>PowerPoint Presentation</vt:lpstr>
      <vt:lpstr>Companies Act 2013</vt:lpstr>
      <vt:lpstr>Companies Act</vt:lpstr>
      <vt:lpstr>Companies Act</vt:lpstr>
      <vt:lpstr>PowerPoint Presentation</vt:lpstr>
      <vt:lpstr>PowerPoint Presentation</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370</cp:revision>
  <dcterms:created xsi:type="dcterms:W3CDTF">2015-03-21T03:12:55Z</dcterms:created>
  <dcterms:modified xsi:type="dcterms:W3CDTF">2015-03-26T18:49:55Z</dcterms:modified>
</cp:coreProperties>
</file>